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86" r:id="rId3"/>
    <p:sldId id="270" r:id="rId4"/>
    <p:sldId id="301" r:id="rId5"/>
    <p:sldId id="303" r:id="rId6"/>
    <p:sldId id="290" r:id="rId7"/>
    <p:sldId id="304" r:id="rId8"/>
    <p:sldId id="299" r:id="rId9"/>
    <p:sldId id="305" r:id="rId10"/>
    <p:sldId id="291" r:id="rId11"/>
    <p:sldId id="292" r:id="rId12"/>
    <p:sldId id="307" r:id="rId13"/>
    <p:sldId id="308" r:id="rId14"/>
    <p:sldId id="306" r:id="rId15"/>
  </p:sldIdLst>
  <p:sldSz cx="9144000" cy="6858000" type="screen4x3"/>
  <p:notesSz cx="6797675" cy="9926638"/>
  <p:defaultTextStyle>
    <a:defPPr>
      <a:defRPr lang="ja-JP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MS Gothic" panose="020B0609070205080204" pitchFamily="49" charset="-128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A1436B-3D3B-DC75-05A6-7B265CF5CF80}" name="Fridrich Housa" initials="FH" userId="S::fhousa@aasb.gov.au::c098c431-1c30-4148-91f1-24988cbb107e" providerId="AD"/>
  <p188:author id="{89DB0185-C57B-3146-4C42-1D7B090818E6}" name="Maggie Man" initials="MM" userId="S::mman@aasb.gov.au::49d1c448-8712-4fa4-a132-74ce662a89fe" providerId="AD"/>
  <p188:author id="{D1119ABC-50DA-D04C-70FD-880FD3DA4F6A}" name="Nikole Gyles" initials="NG" userId="S::ngyles@aasb.gov.au::7dc87acf-2962-4e75-8c66-1981f2b0d1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C3"/>
    <a:srgbClr val="0364B5"/>
    <a:srgbClr val="0165B7"/>
    <a:srgbClr val="016DB7"/>
    <a:srgbClr val="0158B7"/>
    <a:srgbClr val="0454B4"/>
    <a:srgbClr val="015BBF"/>
    <a:srgbClr val="005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CEEED-BC5C-42BA-97AF-9A0F47B2BAFB}" v="1" dt="2022-10-26T02:54:12.624"/>
    <p1510:client id="{A61200CD-5B3A-4203-AC2C-E23452F11950}" v="31" dt="2022-10-26T02:38:29.923"/>
    <p1510:client id="{B0F53948-5541-42D8-8832-8AC2F30E6FE0}" v="19" dt="2022-10-26T23:54:23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12" autoAdjust="0"/>
  </p:normalViewPr>
  <p:slideViewPr>
    <p:cSldViewPr snapToGrid="0">
      <p:cViewPr varScale="1">
        <p:scale>
          <a:sx n="58" d="100"/>
          <a:sy n="58" d="100"/>
        </p:scale>
        <p:origin x="16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gie Man" userId="49d1c448-8712-4fa4-a132-74ce662a89fe" providerId="ADAL" clId="{B0F53948-5541-42D8-8832-8AC2F30E6FE0}"/>
    <pc:docChg chg="undo custSel modSld">
      <pc:chgData name="Maggie Man" userId="49d1c448-8712-4fa4-a132-74ce662a89fe" providerId="ADAL" clId="{B0F53948-5541-42D8-8832-8AC2F30E6FE0}" dt="2022-10-27T00:09:31.377" v="261" actId="255"/>
      <pc:docMkLst>
        <pc:docMk/>
      </pc:docMkLst>
      <pc:sldChg chg="modSp mod modNotes">
        <pc:chgData name="Maggie Man" userId="49d1c448-8712-4fa4-a132-74ce662a89fe" providerId="ADAL" clId="{B0F53948-5541-42D8-8832-8AC2F30E6FE0}" dt="2022-10-26T23:54:59.626" v="228" actId="20577"/>
        <pc:sldMkLst>
          <pc:docMk/>
          <pc:sldMk cId="0" sldId="270"/>
        </pc:sldMkLst>
        <pc:spChg chg="mod">
          <ac:chgData name="Maggie Man" userId="49d1c448-8712-4fa4-a132-74ce662a89fe" providerId="ADAL" clId="{B0F53948-5541-42D8-8832-8AC2F30E6FE0}" dt="2022-10-26T23:51:07.595" v="63" actId="255"/>
          <ac:spMkLst>
            <pc:docMk/>
            <pc:sldMk cId="0" sldId="270"/>
            <ac:spMk id="5122" creationId="{00000000-0000-0000-0000-000000000000}"/>
          </ac:spMkLst>
        </pc:spChg>
        <pc:spChg chg="mod">
          <ac:chgData name="Maggie Man" userId="49d1c448-8712-4fa4-a132-74ce662a89fe" providerId="ADAL" clId="{B0F53948-5541-42D8-8832-8AC2F30E6FE0}" dt="2022-10-26T23:54:59.626" v="228" actId="20577"/>
          <ac:spMkLst>
            <pc:docMk/>
            <pc:sldMk cId="0" sldId="270"/>
            <ac:spMk id="5123" creationId="{00000000-0000-0000-0000-000000000000}"/>
          </ac:spMkLst>
        </pc:spChg>
      </pc:sldChg>
      <pc:sldChg chg="modSp mod">
        <pc:chgData name="Maggie Man" userId="49d1c448-8712-4fa4-a132-74ce662a89fe" providerId="ADAL" clId="{B0F53948-5541-42D8-8832-8AC2F30E6FE0}" dt="2022-10-27T00:09:31.377" v="261" actId="255"/>
        <pc:sldMkLst>
          <pc:docMk/>
          <pc:sldMk cId="0" sldId="286"/>
        </pc:sldMkLst>
        <pc:spChg chg="mod">
          <ac:chgData name="Maggie Man" userId="49d1c448-8712-4fa4-a132-74ce662a89fe" providerId="ADAL" clId="{B0F53948-5541-42D8-8832-8AC2F30E6FE0}" dt="2022-10-27T00:09:02.340" v="260" actId="20577"/>
          <ac:spMkLst>
            <pc:docMk/>
            <pc:sldMk cId="0" sldId="286"/>
            <ac:spMk id="13" creationId="{00000000-0000-0000-0000-000000000000}"/>
          </ac:spMkLst>
        </pc:spChg>
        <pc:spChg chg="mod">
          <ac:chgData name="Maggie Man" userId="49d1c448-8712-4fa4-a132-74ce662a89fe" providerId="ADAL" clId="{B0F53948-5541-42D8-8832-8AC2F30E6FE0}" dt="2022-10-27T00:09:31.377" v="261" actId="255"/>
          <ac:spMkLst>
            <pc:docMk/>
            <pc:sldMk cId="0" sldId="286"/>
            <ac:spMk id="6146" creationId="{00000000-0000-0000-0000-000000000000}"/>
          </ac:spMkLst>
        </pc:spChg>
      </pc:sldChg>
      <pc:sldChg chg="modSp mod modNotes">
        <pc:chgData name="Maggie Man" userId="49d1c448-8712-4fa4-a132-74ce662a89fe" providerId="ADAL" clId="{B0F53948-5541-42D8-8832-8AC2F30E6FE0}" dt="2022-10-26T23:51:21.467" v="65" actId="255"/>
        <pc:sldMkLst>
          <pc:docMk/>
          <pc:sldMk cId="4189230213" sldId="290"/>
        </pc:sldMkLst>
        <pc:spChg chg="mod">
          <ac:chgData name="Maggie Man" userId="49d1c448-8712-4fa4-a132-74ce662a89fe" providerId="ADAL" clId="{B0F53948-5541-42D8-8832-8AC2F30E6FE0}" dt="2022-10-26T23:51:21.467" v="65" actId="255"/>
          <ac:spMkLst>
            <pc:docMk/>
            <pc:sldMk cId="4189230213" sldId="290"/>
            <ac:spMk id="5122" creationId="{00000000-0000-0000-0000-000000000000}"/>
          </ac:spMkLst>
        </pc:spChg>
      </pc:sldChg>
      <pc:sldChg chg="modSp mod modNotes">
        <pc:chgData name="Maggie Man" userId="49d1c448-8712-4fa4-a132-74ce662a89fe" providerId="ADAL" clId="{B0F53948-5541-42D8-8832-8AC2F30E6FE0}" dt="2022-10-26T23:56:30.266" v="234" actId="14100"/>
        <pc:sldMkLst>
          <pc:docMk/>
          <pc:sldMk cId="2033242664" sldId="291"/>
        </pc:sldMkLst>
        <pc:spChg chg="mod">
          <ac:chgData name="Maggie Man" userId="49d1c448-8712-4fa4-a132-74ce662a89fe" providerId="ADAL" clId="{B0F53948-5541-42D8-8832-8AC2F30E6FE0}" dt="2022-10-26T23:56:30.266" v="234" actId="14100"/>
          <ac:spMkLst>
            <pc:docMk/>
            <pc:sldMk cId="2033242664" sldId="291"/>
            <ac:spMk id="18" creationId="{DE1A5C79-F3C1-36AF-D37B-66F9C737628C}"/>
          </ac:spMkLst>
        </pc:spChg>
        <pc:spChg chg="mod">
          <ac:chgData name="Maggie Man" userId="49d1c448-8712-4fa4-a132-74ce662a89fe" providerId="ADAL" clId="{B0F53948-5541-42D8-8832-8AC2F30E6FE0}" dt="2022-10-26T23:52:17.287" v="73" actId="255"/>
          <ac:spMkLst>
            <pc:docMk/>
            <pc:sldMk cId="2033242664" sldId="291"/>
            <ac:spMk id="5122" creationId="{00000000-0000-0000-0000-000000000000}"/>
          </ac:spMkLst>
        </pc:spChg>
        <pc:grpChg chg="mod">
          <ac:chgData name="Maggie Man" userId="49d1c448-8712-4fa4-a132-74ce662a89fe" providerId="ADAL" clId="{B0F53948-5541-42D8-8832-8AC2F30E6FE0}" dt="2022-10-26T23:56:00.672" v="229" actId="1076"/>
          <ac:grpSpMkLst>
            <pc:docMk/>
            <pc:sldMk cId="2033242664" sldId="291"/>
            <ac:grpSpMk id="2" creationId="{1458353E-951F-ECC8-4B17-16E01F7F51BE}"/>
          </ac:grpSpMkLst>
        </pc:grpChg>
        <pc:graphicFrameChg chg="mod">
          <ac:chgData name="Maggie Man" userId="49d1c448-8712-4fa4-a132-74ce662a89fe" providerId="ADAL" clId="{B0F53948-5541-42D8-8832-8AC2F30E6FE0}" dt="2022-10-26T23:56:11.130" v="231" actId="1076"/>
          <ac:graphicFrameMkLst>
            <pc:docMk/>
            <pc:sldMk cId="2033242664" sldId="291"/>
            <ac:graphicFrameMk id="22" creationId="{E7F81C36-DB77-2135-0325-B1E238B3A911}"/>
          </ac:graphicFrameMkLst>
        </pc:graphicFrameChg>
      </pc:sldChg>
      <pc:sldChg chg="modSp mod modNotes">
        <pc:chgData name="Maggie Man" userId="49d1c448-8712-4fa4-a132-74ce662a89fe" providerId="ADAL" clId="{B0F53948-5541-42D8-8832-8AC2F30E6FE0}" dt="2022-10-26T23:53:40.982" v="156" actId="20577"/>
        <pc:sldMkLst>
          <pc:docMk/>
          <pc:sldMk cId="2055011446" sldId="292"/>
        </pc:sldMkLst>
        <pc:spChg chg="mod">
          <ac:chgData name="Maggie Man" userId="49d1c448-8712-4fa4-a132-74ce662a89fe" providerId="ADAL" clId="{B0F53948-5541-42D8-8832-8AC2F30E6FE0}" dt="2022-10-26T23:52:46.111" v="79" actId="1076"/>
          <ac:spMkLst>
            <pc:docMk/>
            <pc:sldMk cId="2055011446" sldId="292"/>
            <ac:spMk id="2" creationId="{D8E13CFD-FA4C-DF67-B996-4E38C1DAF0CA}"/>
          </ac:spMkLst>
        </pc:spChg>
        <pc:spChg chg="mod">
          <ac:chgData name="Maggie Man" userId="49d1c448-8712-4fa4-a132-74ce662a89fe" providerId="ADAL" clId="{B0F53948-5541-42D8-8832-8AC2F30E6FE0}" dt="2022-10-26T23:53:40.982" v="156" actId="20577"/>
          <ac:spMkLst>
            <pc:docMk/>
            <pc:sldMk cId="2055011446" sldId="292"/>
            <ac:spMk id="5122" creationId="{00000000-0000-0000-0000-000000000000}"/>
          </ac:spMkLst>
        </pc:spChg>
        <pc:graphicFrameChg chg="mod">
          <ac:chgData name="Maggie Man" userId="49d1c448-8712-4fa4-a132-74ce662a89fe" providerId="ADAL" clId="{B0F53948-5541-42D8-8832-8AC2F30E6FE0}" dt="2022-10-26T23:52:39.855" v="77" actId="1076"/>
          <ac:graphicFrameMkLst>
            <pc:docMk/>
            <pc:sldMk cId="2055011446" sldId="292"/>
            <ac:graphicFrameMk id="17" creationId="{2F32CA6C-3460-F95A-5A95-20C532FE1F4C}"/>
          </ac:graphicFrameMkLst>
        </pc:graphicFrameChg>
        <pc:picChg chg="mod">
          <ac:chgData name="Maggie Man" userId="49d1c448-8712-4fa4-a132-74ce662a89fe" providerId="ADAL" clId="{B0F53948-5541-42D8-8832-8AC2F30E6FE0}" dt="2022-10-26T23:52:43.228" v="78" actId="1076"/>
          <ac:picMkLst>
            <pc:docMk/>
            <pc:sldMk cId="2055011446" sldId="292"/>
            <ac:picMk id="19" creationId="{F7A11489-1BA1-B30F-BA8C-80A8E1172680}"/>
          </ac:picMkLst>
        </pc:picChg>
      </pc:sldChg>
      <pc:sldChg chg="modSp mod modNotes">
        <pc:chgData name="Maggie Man" userId="49d1c448-8712-4fa4-a132-74ce662a89fe" providerId="ADAL" clId="{B0F53948-5541-42D8-8832-8AC2F30E6FE0}" dt="2022-10-26T23:51:41.005" v="68" actId="255"/>
        <pc:sldMkLst>
          <pc:docMk/>
          <pc:sldMk cId="1095837522" sldId="299"/>
        </pc:sldMkLst>
        <pc:spChg chg="mod">
          <ac:chgData name="Maggie Man" userId="49d1c448-8712-4fa4-a132-74ce662a89fe" providerId="ADAL" clId="{B0F53948-5541-42D8-8832-8AC2F30E6FE0}" dt="2022-10-26T23:51:41.005" v="68" actId="255"/>
          <ac:spMkLst>
            <pc:docMk/>
            <pc:sldMk cId="1095837522" sldId="299"/>
            <ac:spMk id="5122" creationId="{00000000-0000-0000-0000-000000000000}"/>
          </ac:spMkLst>
        </pc:spChg>
      </pc:sldChg>
      <pc:sldChg chg="modSp mod modNotes">
        <pc:chgData name="Maggie Man" userId="49d1c448-8712-4fa4-a132-74ce662a89fe" providerId="ADAL" clId="{B0F53948-5541-42D8-8832-8AC2F30E6FE0}" dt="2022-10-26T23:51:30.755" v="67" actId="255"/>
        <pc:sldMkLst>
          <pc:docMk/>
          <pc:sldMk cId="1141976956" sldId="301"/>
        </pc:sldMkLst>
        <pc:spChg chg="mod">
          <ac:chgData name="Maggie Man" userId="49d1c448-8712-4fa4-a132-74ce662a89fe" providerId="ADAL" clId="{B0F53948-5541-42D8-8832-8AC2F30E6FE0}" dt="2022-10-26T23:51:30.755" v="67" actId="255"/>
          <ac:spMkLst>
            <pc:docMk/>
            <pc:sldMk cId="1141976956" sldId="301"/>
            <ac:spMk id="5122" creationId="{00000000-0000-0000-0000-000000000000}"/>
          </ac:spMkLst>
        </pc:spChg>
      </pc:sldChg>
      <pc:sldChg chg="modSp mod modNotes">
        <pc:chgData name="Maggie Man" userId="49d1c448-8712-4fa4-a132-74ce662a89fe" providerId="ADAL" clId="{B0F53948-5541-42D8-8832-8AC2F30E6FE0}" dt="2022-10-26T23:51:26.001" v="66" actId="255"/>
        <pc:sldMkLst>
          <pc:docMk/>
          <pc:sldMk cId="3053657720" sldId="303"/>
        </pc:sldMkLst>
        <pc:spChg chg="mod">
          <ac:chgData name="Maggie Man" userId="49d1c448-8712-4fa4-a132-74ce662a89fe" providerId="ADAL" clId="{B0F53948-5541-42D8-8832-8AC2F30E6FE0}" dt="2022-10-26T23:51:26.001" v="66" actId="255"/>
          <ac:spMkLst>
            <pc:docMk/>
            <pc:sldMk cId="3053657720" sldId="303"/>
            <ac:spMk id="5122" creationId="{00000000-0000-0000-0000-000000000000}"/>
          </ac:spMkLst>
        </pc:spChg>
        <pc:picChg chg="mod">
          <ac:chgData name="Maggie Man" userId="49d1c448-8712-4fa4-a132-74ce662a89fe" providerId="ADAL" clId="{B0F53948-5541-42D8-8832-8AC2F30E6FE0}" dt="2022-10-26T23:09:26.026" v="24" actId="1036"/>
          <ac:picMkLst>
            <pc:docMk/>
            <pc:sldMk cId="3053657720" sldId="303"/>
            <ac:picMk id="2" creationId="{FFB8630F-67CE-9087-D142-009BE202C9CC}"/>
          </ac:picMkLst>
        </pc:picChg>
      </pc:sldChg>
      <pc:sldChg chg="modSp mod modNotes">
        <pc:chgData name="Maggie Man" userId="49d1c448-8712-4fa4-a132-74ce662a89fe" providerId="ADAL" clId="{B0F53948-5541-42D8-8832-8AC2F30E6FE0}" dt="2022-10-26T23:51:14.291" v="64" actId="255"/>
        <pc:sldMkLst>
          <pc:docMk/>
          <pc:sldMk cId="3788673911" sldId="304"/>
        </pc:sldMkLst>
        <pc:spChg chg="mod">
          <ac:chgData name="Maggie Man" userId="49d1c448-8712-4fa4-a132-74ce662a89fe" providerId="ADAL" clId="{B0F53948-5541-42D8-8832-8AC2F30E6FE0}" dt="2022-10-26T23:51:14.291" v="64" actId="255"/>
          <ac:spMkLst>
            <pc:docMk/>
            <pc:sldMk cId="3788673911" sldId="304"/>
            <ac:spMk id="5122" creationId="{00000000-0000-0000-0000-000000000000}"/>
          </ac:spMkLst>
        </pc:spChg>
      </pc:sldChg>
      <pc:sldChg chg="modSp mod modNotes">
        <pc:chgData name="Maggie Man" userId="49d1c448-8712-4fa4-a132-74ce662a89fe" providerId="ADAL" clId="{B0F53948-5541-42D8-8832-8AC2F30E6FE0}" dt="2022-10-26T23:52:10.884" v="72" actId="1076"/>
        <pc:sldMkLst>
          <pc:docMk/>
          <pc:sldMk cId="102261919" sldId="305"/>
        </pc:sldMkLst>
        <pc:spChg chg="mod">
          <ac:chgData name="Maggie Man" userId="49d1c448-8712-4fa4-a132-74ce662a89fe" providerId="ADAL" clId="{B0F53948-5541-42D8-8832-8AC2F30E6FE0}" dt="2022-10-26T23:51:46.654" v="69" actId="255"/>
          <ac:spMkLst>
            <pc:docMk/>
            <pc:sldMk cId="102261919" sldId="305"/>
            <ac:spMk id="5122" creationId="{00000000-0000-0000-0000-000000000000}"/>
          </ac:spMkLst>
        </pc:spChg>
        <pc:grpChg chg="mod">
          <ac:chgData name="Maggie Man" userId="49d1c448-8712-4fa4-a132-74ce662a89fe" providerId="ADAL" clId="{B0F53948-5541-42D8-8832-8AC2F30E6FE0}" dt="2022-10-26T23:52:10.884" v="72" actId="1076"/>
          <ac:grpSpMkLst>
            <pc:docMk/>
            <pc:sldMk cId="102261919" sldId="305"/>
            <ac:grpSpMk id="4" creationId="{C3507892-845D-85EA-FD30-D4433F8B5C12}"/>
          </ac:grpSpMkLst>
        </pc:grpChg>
      </pc:sldChg>
      <pc:sldChg chg="modSp mod modNotes">
        <pc:chgData name="Maggie Man" userId="49d1c448-8712-4fa4-a132-74ce662a89fe" providerId="ADAL" clId="{B0F53948-5541-42D8-8832-8AC2F30E6FE0}" dt="2022-10-26T23:59:03.852" v="237" actId="1076"/>
        <pc:sldMkLst>
          <pc:docMk/>
          <pc:sldMk cId="3834212478" sldId="306"/>
        </pc:sldMkLst>
        <pc:spChg chg="mod">
          <ac:chgData name="Maggie Man" userId="49d1c448-8712-4fa4-a132-74ce662a89fe" providerId="ADAL" clId="{B0F53948-5541-42D8-8832-8AC2F30E6FE0}" dt="2022-10-26T23:59:03.852" v="237" actId="1076"/>
          <ac:spMkLst>
            <pc:docMk/>
            <pc:sldMk cId="3834212478" sldId="306"/>
            <ac:spMk id="14" creationId="{D1313978-6722-D761-6874-4E0D3430717B}"/>
          </ac:spMkLst>
        </pc:spChg>
        <pc:spChg chg="mod">
          <ac:chgData name="Maggie Man" userId="49d1c448-8712-4fa4-a132-74ce662a89fe" providerId="ADAL" clId="{B0F53948-5541-42D8-8832-8AC2F30E6FE0}" dt="2022-10-26T23:58:59.606" v="236" actId="1076"/>
          <ac:spMkLst>
            <pc:docMk/>
            <pc:sldMk cId="3834212478" sldId="306"/>
            <ac:spMk id="15" creationId="{7DBEA477-90A7-D116-9941-7AB20D9BEA43}"/>
          </ac:spMkLst>
        </pc:spChg>
        <pc:spChg chg="mod">
          <ac:chgData name="Maggie Man" userId="49d1c448-8712-4fa4-a132-74ce662a89fe" providerId="ADAL" clId="{B0F53948-5541-42D8-8832-8AC2F30E6FE0}" dt="2022-10-26T23:58:56.775" v="235" actId="1076"/>
          <ac:spMkLst>
            <pc:docMk/>
            <pc:sldMk cId="3834212478" sldId="306"/>
            <ac:spMk id="16" creationId="{476CE0B3-CCEF-A452-A07E-EE9C27A8FE2E}"/>
          </ac:spMkLst>
        </pc:spChg>
        <pc:spChg chg="mod">
          <ac:chgData name="Maggie Man" userId="49d1c448-8712-4fa4-a132-74ce662a89fe" providerId="ADAL" clId="{B0F53948-5541-42D8-8832-8AC2F30E6FE0}" dt="2022-10-26T23:54:37.537" v="170" actId="255"/>
          <ac:spMkLst>
            <pc:docMk/>
            <pc:sldMk cId="3834212478" sldId="306"/>
            <ac:spMk id="5122" creationId="{00000000-0000-0000-0000-000000000000}"/>
          </ac:spMkLst>
        </pc:spChg>
      </pc:sldChg>
      <pc:sldChg chg="addSp delSp modSp mod modNotes">
        <pc:chgData name="Maggie Man" userId="49d1c448-8712-4fa4-a132-74ce662a89fe" providerId="ADAL" clId="{B0F53948-5541-42D8-8832-8AC2F30E6FE0}" dt="2022-10-26T23:54:08.865" v="163" actId="1076"/>
        <pc:sldMkLst>
          <pc:docMk/>
          <pc:sldMk cId="4035261060" sldId="307"/>
        </pc:sldMkLst>
        <pc:spChg chg="mod">
          <ac:chgData name="Maggie Man" userId="49d1c448-8712-4fa4-a132-74ce662a89fe" providerId="ADAL" clId="{B0F53948-5541-42D8-8832-8AC2F30E6FE0}" dt="2022-10-26T23:54:08.865" v="163" actId="1076"/>
          <ac:spMkLst>
            <pc:docMk/>
            <pc:sldMk cId="4035261060" sldId="307"/>
            <ac:spMk id="2" creationId="{D8E13CFD-FA4C-DF67-B996-4E38C1DAF0CA}"/>
          </ac:spMkLst>
        </pc:spChg>
        <pc:spChg chg="add del mod">
          <ac:chgData name="Maggie Man" userId="49d1c448-8712-4fa4-a132-74ce662a89fe" providerId="ADAL" clId="{B0F53948-5541-42D8-8832-8AC2F30E6FE0}" dt="2022-10-26T23:54:04.109" v="162" actId="478"/>
          <ac:spMkLst>
            <pc:docMk/>
            <pc:sldMk cId="4035261060" sldId="307"/>
            <ac:spMk id="4" creationId="{9FBB9E19-234E-691D-D753-1B3CF5B944DE}"/>
          </ac:spMkLst>
        </pc:spChg>
        <pc:spChg chg="add mod">
          <ac:chgData name="Maggie Man" userId="49d1c448-8712-4fa4-a132-74ce662a89fe" providerId="ADAL" clId="{B0F53948-5541-42D8-8832-8AC2F30E6FE0}" dt="2022-10-26T23:53:52.668" v="158"/>
          <ac:spMkLst>
            <pc:docMk/>
            <pc:sldMk cId="4035261060" sldId="307"/>
            <ac:spMk id="5" creationId="{796D9CBB-6F7E-978C-3325-08090936C3E5}"/>
          </ac:spMkLst>
        </pc:spChg>
        <pc:spChg chg="del">
          <ac:chgData name="Maggie Man" userId="49d1c448-8712-4fa4-a132-74ce662a89fe" providerId="ADAL" clId="{B0F53948-5541-42D8-8832-8AC2F30E6FE0}" dt="2022-10-26T23:53:51.716" v="157" actId="478"/>
          <ac:spMkLst>
            <pc:docMk/>
            <pc:sldMk cId="4035261060" sldId="307"/>
            <ac:spMk id="5122" creationId="{00000000-0000-0000-0000-000000000000}"/>
          </ac:spMkLst>
        </pc:spChg>
        <pc:graphicFrameChg chg="mod">
          <ac:chgData name="Maggie Man" userId="49d1c448-8712-4fa4-a132-74ce662a89fe" providerId="ADAL" clId="{B0F53948-5541-42D8-8832-8AC2F30E6FE0}" dt="2022-10-26T23:53:56.067" v="159" actId="1076"/>
          <ac:graphicFrameMkLst>
            <pc:docMk/>
            <pc:sldMk cId="4035261060" sldId="307"/>
            <ac:graphicFrameMk id="17" creationId="{2F32CA6C-3460-F95A-5A95-20C532FE1F4C}"/>
          </ac:graphicFrameMkLst>
        </pc:graphicFrameChg>
        <pc:picChg chg="mod">
          <ac:chgData name="Maggie Man" userId="49d1c448-8712-4fa4-a132-74ce662a89fe" providerId="ADAL" clId="{B0F53948-5541-42D8-8832-8AC2F30E6FE0}" dt="2022-10-26T23:53:59.695" v="160" actId="1076"/>
          <ac:picMkLst>
            <pc:docMk/>
            <pc:sldMk cId="4035261060" sldId="307"/>
            <ac:picMk id="11" creationId="{1A676FE9-F76D-57DB-B5E1-9E3F2296CA92}"/>
          </ac:picMkLst>
        </pc:picChg>
      </pc:sldChg>
      <pc:sldChg chg="addSp delSp modSp mod modNotes">
        <pc:chgData name="Maggie Man" userId="49d1c448-8712-4fa4-a132-74ce662a89fe" providerId="ADAL" clId="{B0F53948-5541-42D8-8832-8AC2F30E6FE0}" dt="2022-10-26T23:54:27.817" v="169" actId="478"/>
        <pc:sldMkLst>
          <pc:docMk/>
          <pc:sldMk cId="3051076206" sldId="308"/>
        </pc:sldMkLst>
        <pc:spChg chg="mod">
          <ac:chgData name="Maggie Man" userId="49d1c448-8712-4fa4-a132-74ce662a89fe" providerId="ADAL" clId="{B0F53948-5541-42D8-8832-8AC2F30E6FE0}" dt="2022-10-26T23:54:21.613" v="166" actId="1076"/>
          <ac:spMkLst>
            <pc:docMk/>
            <pc:sldMk cId="3051076206" sldId="308"/>
            <ac:spMk id="2" creationId="{D8E13CFD-FA4C-DF67-B996-4E38C1DAF0CA}"/>
          </ac:spMkLst>
        </pc:spChg>
        <pc:spChg chg="add del mod">
          <ac:chgData name="Maggie Man" userId="49d1c448-8712-4fa4-a132-74ce662a89fe" providerId="ADAL" clId="{B0F53948-5541-42D8-8832-8AC2F30E6FE0}" dt="2022-10-26T23:54:27.817" v="169" actId="478"/>
          <ac:spMkLst>
            <pc:docMk/>
            <pc:sldMk cId="3051076206" sldId="308"/>
            <ac:spMk id="4" creationId="{2A29B320-A0D3-F867-6790-D894B2BED90F}"/>
          </ac:spMkLst>
        </pc:spChg>
        <pc:spChg chg="add mod">
          <ac:chgData name="Maggie Man" userId="49d1c448-8712-4fa4-a132-74ce662a89fe" providerId="ADAL" clId="{B0F53948-5541-42D8-8832-8AC2F30E6FE0}" dt="2022-10-26T23:54:23.778" v="168"/>
          <ac:spMkLst>
            <pc:docMk/>
            <pc:sldMk cId="3051076206" sldId="308"/>
            <ac:spMk id="5" creationId="{F6F5AB7D-2115-FC07-C770-A766E1B53E03}"/>
          </ac:spMkLst>
        </pc:spChg>
        <pc:spChg chg="del">
          <ac:chgData name="Maggie Man" userId="49d1c448-8712-4fa4-a132-74ce662a89fe" providerId="ADAL" clId="{B0F53948-5541-42D8-8832-8AC2F30E6FE0}" dt="2022-10-26T23:54:23.333" v="167" actId="478"/>
          <ac:spMkLst>
            <pc:docMk/>
            <pc:sldMk cId="3051076206" sldId="308"/>
            <ac:spMk id="5122" creationId="{00000000-0000-0000-0000-000000000000}"/>
          </ac:spMkLst>
        </pc:spChg>
        <pc:graphicFrameChg chg="mod">
          <ac:chgData name="Maggie Man" userId="49d1c448-8712-4fa4-a132-74ce662a89fe" providerId="ADAL" clId="{B0F53948-5541-42D8-8832-8AC2F30E6FE0}" dt="2022-10-26T23:54:15.978" v="164" actId="1076"/>
          <ac:graphicFrameMkLst>
            <pc:docMk/>
            <pc:sldMk cId="3051076206" sldId="308"/>
            <ac:graphicFrameMk id="17" creationId="{2F32CA6C-3460-F95A-5A95-20C532FE1F4C}"/>
          </ac:graphicFrameMkLst>
        </pc:graphicFrameChg>
        <pc:picChg chg="mod">
          <ac:chgData name="Maggie Man" userId="49d1c448-8712-4fa4-a132-74ce662a89fe" providerId="ADAL" clId="{B0F53948-5541-42D8-8832-8AC2F30E6FE0}" dt="2022-10-26T23:54:19.326" v="165" actId="1076"/>
          <ac:picMkLst>
            <pc:docMk/>
            <pc:sldMk cId="3051076206" sldId="308"/>
            <ac:picMk id="11" creationId="{1A676FE9-F76D-57DB-B5E1-9E3F2296CA92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4B13D-2622-42EA-AB9B-B9488D70F22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A790405-7548-46AD-97F5-DFE67C0156C4}">
      <dgm:prSet phldrT="[Text]" custT="1"/>
      <dgm:spPr/>
      <dgm:t>
        <a:bodyPr/>
        <a:lstStyle/>
        <a:p>
          <a:r>
            <a:rPr lang="en-AU" sz="1500" b="1" dirty="0"/>
            <a:t>Tier 1 Australian Accounting Standards – Full IFRS </a:t>
          </a:r>
        </a:p>
        <a:p>
          <a:r>
            <a:rPr lang="en-AU" sz="1500" b="1" dirty="0"/>
            <a:t>IFRS equivalent requirements and include requirements that are specific to Australian entities </a:t>
          </a:r>
        </a:p>
        <a:p>
          <a:endParaRPr lang="en-AU" sz="1200" dirty="0"/>
        </a:p>
        <a:p>
          <a:endParaRPr lang="en-AU" sz="1200" dirty="0"/>
        </a:p>
      </dgm:t>
    </dgm:pt>
    <dgm:pt modelId="{A3C35D81-98BA-402D-B68A-0CA52C2530A9}" type="parTrans" cxnId="{87C24B8B-16E2-47F2-A7FD-DF0F50AD4937}">
      <dgm:prSet/>
      <dgm:spPr/>
      <dgm:t>
        <a:bodyPr/>
        <a:lstStyle/>
        <a:p>
          <a:endParaRPr lang="en-AU"/>
        </a:p>
      </dgm:t>
    </dgm:pt>
    <dgm:pt modelId="{6F3F3185-AF66-4EEE-B716-F68B6627CC6D}" type="sibTrans" cxnId="{87C24B8B-16E2-47F2-A7FD-DF0F50AD4937}">
      <dgm:prSet/>
      <dgm:spPr/>
      <dgm:t>
        <a:bodyPr/>
        <a:lstStyle/>
        <a:p>
          <a:endParaRPr lang="en-AU"/>
        </a:p>
      </dgm:t>
    </dgm:pt>
    <dgm:pt modelId="{8C5420C3-513B-4395-A59D-8DF20DCB1BEB}">
      <dgm:prSet phldrT="[Text]" custT="1"/>
      <dgm:spPr/>
      <dgm:t>
        <a:bodyPr/>
        <a:lstStyle/>
        <a:p>
          <a:r>
            <a:rPr lang="en-AU" sz="1200" dirty="0"/>
            <a:t>Entities with public accountability and required by legislation to prepare financial statements, for example:</a:t>
          </a:r>
        </a:p>
      </dgm:t>
    </dgm:pt>
    <dgm:pt modelId="{2012CA45-F5A1-4CD4-A096-27306D0B0A73}" type="parTrans" cxnId="{8FB1FA8A-1DBF-413A-AE59-0EC09767FAAA}">
      <dgm:prSet/>
      <dgm:spPr/>
      <dgm:t>
        <a:bodyPr/>
        <a:lstStyle/>
        <a:p>
          <a:endParaRPr lang="en-AU"/>
        </a:p>
      </dgm:t>
    </dgm:pt>
    <dgm:pt modelId="{41A31EEE-03CB-4425-90C2-01FDB00ECA70}" type="sibTrans" cxnId="{8FB1FA8A-1DBF-413A-AE59-0EC09767FAAA}">
      <dgm:prSet/>
      <dgm:spPr/>
      <dgm:t>
        <a:bodyPr/>
        <a:lstStyle/>
        <a:p>
          <a:endParaRPr lang="en-AU"/>
        </a:p>
      </dgm:t>
    </dgm:pt>
    <dgm:pt modelId="{F461AB77-1CC9-4D13-AD2C-64B935EBF2E2}">
      <dgm:prSet phldrT="[Text]" custT="1"/>
      <dgm:spPr/>
      <dgm:t>
        <a:bodyPr/>
        <a:lstStyle/>
        <a:p>
          <a:r>
            <a:rPr lang="en-AU" sz="1500" b="1" kern="1200" dirty="0"/>
            <a:t>Tier 2 Australian Accounting Standards – Simplified Disclosures</a:t>
          </a:r>
        </a:p>
        <a:p>
          <a:r>
            <a:rPr lang="en-AU" sz="1500" b="1" kern="1200" dirty="0"/>
            <a:t>Recognition and measurement requirements of Tier 1 but substantially reduced disclosure requirements. </a:t>
          </a:r>
          <a:endParaRPr lang="en-AU" sz="12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  <a:p>
          <a:endParaRPr lang="en-AU" sz="11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E731EDF-80FA-4C94-B1BB-D3BB19EC891A}" type="parTrans" cxnId="{B1361D9D-D41A-4063-AE2E-1ED2F7E81D1E}">
      <dgm:prSet/>
      <dgm:spPr/>
      <dgm:t>
        <a:bodyPr/>
        <a:lstStyle/>
        <a:p>
          <a:endParaRPr lang="en-AU"/>
        </a:p>
      </dgm:t>
    </dgm:pt>
    <dgm:pt modelId="{D1B2DD3F-01D7-49E9-93EF-30B4548F772A}" type="sibTrans" cxnId="{B1361D9D-D41A-4063-AE2E-1ED2F7E81D1E}">
      <dgm:prSet/>
      <dgm:spPr/>
      <dgm:t>
        <a:bodyPr/>
        <a:lstStyle/>
        <a:p>
          <a:endParaRPr lang="en-AU"/>
        </a:p>
      </dgm:t>
    </dgm:pt>
    <dgm:pt modelId="{73D21E72-739B-4DA6-B780-CFEDD27302A4}">
      <dgm:prSet phldrT="[Text]" custT="1"/>
      <dgm:spPr/>
      <dgm:t>
        <a:bodyPr/>
        <a:lstStyle/>
        <a:p>
          <a:r>
            <a:rPr lang="en-AU" sz="1200" dirty="0"/>
            <a:t>Australian Government and State, Territory and Local Governments</a:t>
          </a:r>
        </a:p>
      </dgm:t>
    </dgm:pt>
    <dgm:pt modelId="{CECC109B-FC78-44E3-BB14-47CA72B35E44}" type="parTrans" cxnId="{74C9C2EB-7BBF-4C75-BEF1-1A7C6D0FB7C0}">
      <dgm:prSet/>
      <dgm:spPr/>
      <dgm:t>
        <a:bodyPr/>
        <a:lstStyle/>
        <a:p>
          <a:endParaRPr lang="en-AU"/>
        </a:p>
      </dgm:t>
    </dgm:pt>
    <dgm:pt modelId="{889F159A-2823-4CF6-93D2-841172D4A044}" type="sibTrans" cxnId="{74C9C2EB-7BBF-4C75-BEF1-1A7C6D0FB7C0}">
      <dgm:prSet/>
      <dgm:spPr/>
      <dgm:t>
        <a:bodyPr/>
        <a:lstStyle/>
        <a:p>
          <a:endParaRPr lang="en-AU"/>
        </a:p>
      </dgm:t>
    </dgm:pt>
    <dgm:pt modelId="{9A8D259F-5478-4ED9-BE90-CFC756F33746}">
      <dgm:prSet phldrT="[Text]"/>
      <dgm:spPr/>
      <dgm:t>
        <a:bodyPr/>
        <a:lstStyle/>
        <a:p>
          <a:endParaRPr lang="en-AU" sz="1200" dirty="0"/>
        </a:p>
      </dgm:t>
    </dgm:pt>
    <dgm:pt modelId="{AC318DC4-4029-47E7-A5A6-D900D9E2B39C}" type="parTrans" cxnId="{0FECFEB3-4EBC-47FA-BB2F-0FE3DBF6953A}">
      <dgm:prSet/>
      <dgm:spPr/>
      <dgm:t>
        <a:bodyPr/>
        <a:lstStyle/>
        <a:p>
          <a:endParaRPr lang="en-AU"/>
        </a:p>
      </dgm:t>
    </dgm:pt>
    <dgm:pt modelId="{A95E2CAC-6F39-4E24-95EF-51F825103D90}" type="sibTrans" cxnId="{0FECFEB3-4EBC-47FA-BB2F-0FE3DBF6953A}">
      <dgm:prSet/>
      <dgm:spPr/>
      <dgm:t>
        <a:bodyPr/>
        <a:lstStyle/>
        <a:p>
          <a:endParaRPr lang="en-AU"/>
        </a:p>
      </dgm:t>
    </dgm:pt>
    <dgm:pt modelId="{9B65D5AF-F765-4F1C-9F07-8191246B7BE1}">
      <dgm:prSet phldrT="[Text]" custT="1"/>
      <dgm:spPr/>
      <dgm:t>
        <a:bodyPr/>
        <a:lstStyle/>
        <a:p>
          <a:r>
            <a:rPr lang="en-AU" sz="1500" b="1" dirty="0"/>
            <a:t>Proposed Tier 3 Australian Accounting Standards </a:t>
          </a:r>
        </a:p>
        <a:p>
          <a:r>
            <a:rPr lang="en-AU" sz="1500" b="1" dirty="0"/>
            <a:t>Simplified recognition and measurement requirements to Tier 1 and Tier 2 with disclosures complementary to Tier 3  R&amp;M requirements </a:t>
          </a:r>
        </a:p>
        <a:p>
          <a:endParaRPr lang="en-AU" sz="1500" b="1" dirty="0"/>
        </a:p>
      </dgm:t>
    </dgm:pt>
    <dgm:pt modelId="{755085B1-3A54-4C17-B73B-0F2248B4C2B3}" type="sibTrans" cxnId="{684606E6-4A5F-4E86-A1EC-01B258376083}">
      <dgm:prSet/>
      <dgm:spPr/>
      <dgm:t>
        <a:bodyPr/>
        <a:lstStyle/>
        <a:p>
          <a:endParaRPr lang="en-AU"/>
        </a:p>
      </dgm:t>
    </dgm:pt>
    <dgm:pt modelId="{A8E1BCB1-E6CD-4C7E-A24F-9BC47BF5F35C}" type="parTrans" cxnId="{684606E6-4A5F-4E86-A1EC-01B258376083}">
      <dgm:prSet/>
      <dgm:spPr/>
      <dgm:t>
        <a:bodyPr/>
        <a:lstStyle/>
        <a:p>
          <a:endParaRPr lang="en-AU"/>
        </a:p>
      </dgm:t>
    </dgm:pt>
    <dgm:pt modelId="{C8A92E5B-0973-4B47-96D7-F0EF891255D4}">
      <dgm:prSet phldrT="[Text]" custT="1"/>
      <dgm:spPr/>
      <dgm:t>
        <a:bodyPr/>
        <a:lstStyle/>
        <a:p>
          <a:r>
            <a:rPr lang="en-AU" sz="1200" dirty="0"/>
            <a:t>Listed companies, financial institutions </a:t>
          </a:r>
        </a:p>
      </dgm:t>
    </dgm:pt>
    <dgm:pt modelId="{EF46D242-B06F-4A93-AA21-5177D78BB4C3}" type="parTrans" cxnId="{2279F7DF-84D3-4C62-BBD7-46BE76A99D32}">
      <dgm:prSet/>
      <dgm:spPr/>
      <dgm:t>
        <a:bodyPr/>
        <a:lstStyle/>
        <a:p>
          <a:endParaRPr lang="en-AU"/>
        </a:p>
      </dgm:t>
    </dgm:pt>
    <dgm:pt modelId="{0F808D02-BC9A-42CA-8F65-F51FF0AF4A57}" type="sibTrans" cxnId="{2279F7DF-84D3-4C62-BBD7-46BE76A99D32}">
      <dgm:prSet/>
      <dgm:spPr/>
      <dgm:t>
        <a:bodyPr/>
        <a:lstStyle/>
        <a:p>
          <a:endParaRPr lang="en-AU"/>
        </a:p>
      </dgm:t>
    </dgm:pt>
    <dgm:pt modelId="{59C7CAEF-1350-4F84-8D2F-67C409D7B680}">
      <dgm:prSet phldrT="[Text]" custT="1"/>
      <dgm:spPr/>
      <dgm:t>
        <a:bodyPr/>
        <a:lstStyle/>
        <a:p>
          <a:r>
            <a:rPr lang="en-AU" sz="1200" kern="1200" dirty="0"/>
            <a:t>For-profit public companies (consolidated revenue &gt;$50 million, consolidated gross assets &gt;$25 million, 100+ employees)</a:t>
          </a:r>
        </a:p>
      </dgm:t>
    </dgm:pt>
    <dgm:pt modelId="{F52610CF-BBD1-468F-9924-48C06D3CD817}" type="parTrans" cxnId="{A1A0F1A8-3F05-44BE-84C8-CF38F9DCFAB4}">
      <dgm:prSet/>
      <dgm:spPr/>
      <dgm:t>
        <a:bodyPr/>
        <a:lstStyle/>
        <a:p>
          <a:endParaRPr lang="en-AU"/>
        </a:p>
      </dgm:t>
    </dgm:pt>
    <dgm:pt modelId="{BBB9D95C-C8A5-4CB9-AFB2-D60650CA4D71}" type="sibTrans" cxnId="{A1A0F1A8-3F05-44BE-84C8-CF38F9DCFAB4}">
      <dgm:prSet/>
      <dgm:spPr/>
      <dgm:t>
        <a:bodyPr/>
        <a:lstStyle/>
        <a:p>
          <a:endParaRPr lang="en-AU"/>
        </a:p>
      </dgm:t>
    </dgm:pt>
    <dgm:pt modelId="{42FF3522-9C72-4884-A912-BA1CBF4E5B52}">
      <dgm:prSet phldrT="[Text]" custT="1"/>
      <dgm:spPr/>
      <dgm:t>
        <a:bodyPr/>
        <a:lstStyle/>
        <a:p>
          <a:r>
            <a:rPr lang="en-AU" sz="12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For-profit entities without public accountability and NFP private and public sector entities, for example: </a:t>
          </a:r>
          <a:endParaRPr lang="en-AU" sz="1200" kern="1200" dirty="0"/>
        </a:p>
      </dgm:t>
    </dgm:pt>
    <dgm:pt modelId="{9C264073-350D-4D60-88DE-61FA13D6F24B}" type="sibTrans" cxnId="{6B7A2943-699C-4EAB-A083-91F562270D61}">
      <dgm:prSet/>
      <dgm:spPr/>
      <dgm:t>
        <a:bodyPr/>
        <a:lstStyle/>
        <a:p>
          <a:endParaRPr lang="en-AU"/>
        </a:p>
      </dgm:t>
    </dgm:pt>
    <dgm:pt modelId="{636AB0E5-4217-4154-BC22-AF91489503D6}" type="parTrans" cxnId="{6B7A2943-699C-4EAB-A083-91F562270D61}">
      <dgm:prSet/>
      <dgm:spPr/>
      <dgm:t>
        <a:bodyPr/>
        <a:lstStyle/>
        <a:p>
          <a:endParaRPr lang="en-AU"/>
        </a:p>
      </dgm:t>
    </dgm:pt>
    <dgm:pt modelId="{7CD3D260-047B-4A8F-AC2D-E2F3D0BE87C6}">
      <dgm:prSet phldrT="[Text]"/>
      <dgm:spPr/>
      <dgm:t>
        <a:bodyPr/>
        <a:lstStyle/>
        <a:p>
          <a:r>
            <a:rPr lang="en-AU" sz="1200" dirty="0"/>
            <a:t>Charities </a:t>
          </a:r>
        </a:p>
      </dgm:t>
    </dgm:pt>
    <dgm:pt modelId="{5A2F683D-21FF-47DA-AC2F-82367D3536BA}" type="parTrans" cxnId="{ABB5A271-7577-4C2A-ADE9-D08877D57C6F}">
      <dgm:prSet/>
      <dgm:spPr/>
      <dgm:t>
        <a:bodyPr/>
        <a:lstStyle/>
        <a:p>
          <a:endParaRPr lang="en-AU"/>
        </a:p>
      </dgm:t>
    </dgm:pt>
    <dgm:pt modelId="{92CD2458-CDF4-4838-B13E-5B74EF1B772B}" type="sibTrans" cxnId="{ABB5A271-7577-4C2A-ADE9-D08877D57C6F}">
      <dgm:prSet/>
      <dgm:spPr/>
      <dgm:t>
        <a:bodyPr/>
        <a:lstStyle/>
        <a:p>
          <a:endParaRPr lang="en-AU"/>
        </a:p>
      </dgm:t>
    </dgm:pt>
    <dgm:pt modelId="{2E702FD8-9F9F-40B3-8D9B-6ADC3EEDBE0C}">
      <dgm:prSet phldrT="[Text]"/>
      <dgm:spPr/>
      <dgm:t>
        <a:bodyPr/>
        <a:lstStyle/>
        <a:p>
          <a:r>
            <a:rPr lang="en-AU" sz="1200" dirty="0"/>
            <a:t>Other not-for-profit entities </a:t>
          </a:r>
        </a:p>
      </dgm:t>
    </dgm:pt>
    <dgm:pt modelId="{C8564442-B2B5-47E2-8B44-9DB85B1382E8}" type="parTrans" cxnId="{FA3E357C-C7CB-4B77-8396-CE597224E858}">
      <dgm:prSet/>
      <dgm:spPr/>
      <dgm:t>
        <a:bodyPr/>
        <a:lstStyle/>
        <a:p>
          <a:endParaRPr lang="en-AU"/>
        </a:p>
      </dgm:t>
    </dgm:pt>
    <dgm:pt modelId="{BBA4D104-4ABE-41EA-86D4-8BFA6CA9132F}" type="sibTrans" cxnId="{FA3E357C-C7CB-4B77-8396-CE597224E858}">
      <dgm:prSet/>
      <dgm:spPr/>
      <dgm:t>
        <a:bodyPr/>
        <a:lstStyle/>
        <a:p>
          <a:endParaRPr lang="en-AU"/>
        </a:p>
      </dgm:t>
    </dgm:pt>
    <dgm:pt modelId="{23FE1CF3-C218-4245-9B5C-9141110A1C90}">
      <dgm:prSet phldrT="[Text]"/>
      <dgm:spPr/>
      <dgm:t>
        <a:bodyPr/>
        <a:lstStyle/>
        <a:p>
          <a:endParaRPr lang="en-AU" sz="1200" dirty="0"/>
        </a:p>
      </dgm:t>
    </dgm:pt>
    <dgm:pt modelId="{100F75FE-7ACA-4DB1-B8B9-F6BC85C28A04}" type="parTrans" cxnId="{0C5753BA-B7AA-4342-93B8-EA1A07282D03}">
      <dgm:prSet/>
      <dgm:spPr/>
      <dgm:t>
        <a:bodyPr/>
        <a:lstStyle/>
        <a:p>
          <a:endParaRPr lang="en-AU"/>
        </a:p>
      </dgm:t>
    </dgm:pt>
    <dgm:pt modelId="{39AA0F41-6085-4C4E-9693-B713AA45AA3E}" type="sibTrans" cxnId="{0C5753BA-B7AA-4342-93B8-EA1A07282D03}">
      <dgm:prSet/>
      <dgm:spPr/>
      <dgm:t>
        <a:bodyPr/>
        <a:lstStyle/>
        <a:p>
          <a:endParaRPr lang="en-AU"/>
        </a:p>
      </dgm:t>
    </dgm:pt>
    <dgm:pt modelId="{E91023D5-BA99-4178-AAF5-B800E95355BE}">
      <dgm:prSet phldrT="[Text]"/>
      <dgm:spPr/>
      <dgm:t>
        <a:bodyPr/>
        <a:lstStyle/>
        <a:p>
          <a:r>
            <a:rPr lang="en-AU" sz="1200" dirty="0"/>
            <a:t>Smaller Not-for-profit private sector entities, for example: </a:t>
          </a:r>
        </a:p>
      </dgm:t>
    </dgm:pt>
    <dgm:pt modelId="{C9FD5C51-C55E-47DC-9988-33A0B4B70A37}" type="sibTrans" cxnId="{7E254861-9F85-40B5-B901-FA07E18FA3B8}">
      <dgm:prSet/>
      <dgm:spPr/>
      <dgm:t>
        <a:bodyPr/>
        <a:lstStyle/>
        <a:p>
          <a:endParaRPr lang="en-AU"/>
        </a:p>
      </dgm:t>
    </dgm:pt>
    <dgm:pt modelId="{71938BD5-9133-450F-B045-E0426E4D934A}" type="parTrans" cxnId="{7E254861-9F85-40B5-B901-FA07E18FA3B8}">
      <dgm:prSet/>
      <dgm:spPr/>
      <dgm:t>
        <a:bodyPr/>
        <a:lstStyle/>
        <a:p>
          <a:endParaRPr lang="en-AU"/>
        </a:p>
      </dgm:t>
    </dgm:pt>
    <dgm:pt modelId="{A0069D9A-A5A9-4300-93E4-E92F1293B5E6}" type="pres">
      <dgm:prSet presAssocID="{C5E4B13D-2622-42EA-AB9B-B9488D70F225}" presName="Name0" presStyleCnt="0">
        <dgm:presLayoutVars>
          <dgm:dir/>
          <dgm:resizeHandles val="exact"/>
        </dgm:presLayoutVars>
      </dgm:prSet>
      <dgm:spPr/>
    </dgm:pt>
    <dgm:pt modelId="{AABD5432-9E52-4495-9388-AD936E767BD5}" type="pres">
      <dgm:prSet presAssocID="{6A790405-7548-46AD-97F5-DFE67C0156C4}" presName="node" presStyleLbl="node1" presStyleIdx="0" presStyleCnt="3" custLinFactX="-5760" custLinFactNeighborX="-100000" custLinFactNeighborY="1828">
        <dgm:presLayoutVars>
          <dgm:bulletEnabled val="1"/>
        </dgm:presLayoutVars>
      </dgm:prSet>
      <dgm:spPr/>
    </dgm:pt>
    <dgm:pt modelId="{B685DDBE-E8DE-4482-AAAB-A6753FCD5128}" type="pres">
      <dgm:prSet presAssocID="{6F3F3185-AF66-4EEE-B716-F68B6627CC6D}" presName="sibTrans" presStyleCnt="0"/>
      <dgm:spPr/>
    </dgm:pt>
    <dgm:pt modelId="{AD7ED60E-5CB9-447C-98B2-633174AAA909}" type="pres">
      <dgm:prSet presAssocID="{F461AB77-1CC9-4D13-AD2C-64B935EBF2E2}" presName="node" presStyleLbl="node1" presStyleIdx="1" presStyleCnt="3" custLinFactNeighborX="-16831" custLinFactNeighborY="954">
        <dgm:presLayoutVars>
          <dgm:bulletEnabled val="1"/>
        </dgm:presLayoutVars>
      </dgm:prSet>
      <dgm:spPr/>
    </dgm:pt>
    <dgm:pt modelId="{1AA44FB4-6E40-40E3-AAB9-27D89ED7669B}" type="pres">
      <dgm:prSet presAssocID="{D1B2DD3F-01D7-49E9-93EF-30B4548F772A}" presName="sibTrans" presStyleCnt="0"/>
      <dgm:spPr/>
    </dgm:pt>
    <dgm:pt modelId="{9EC18677-2E28-45CA-B664-B5B43D797EDD}" type="pres">
      <dgm:prSet presAssocID="{9B65D5AF-F765-4F1C-9F07-8191246B7BE1}" presName="node" presStyleLbl="node1" presStyleIdx="2" presStyleCnt="3" custLinFactNeighborX="2">
        <dgm:presLayoutVars>
          <dgm:bulletEnabled val="1"/>
        </dgm:presLayoutVars>
      </dgm:prSet>
      <dgm:spPr/>
    </dgm:pt>
  </dgm:ptLst>
  <dgm:cxnLst>
    <dgm:cxn modelId="{487FB40D-D8C7-40E9-8C12-0C17E5C158A6}" type="presOf" srcId="{7CD3D260-047B-4A8F-AC2D-E2F3D0BE87C6}" destId="{9EC18677-2E28-45CA-B664-B5B43D797EDD}" srcOrd="0" destOrd="2" presId="urn:microsoft.com/office/officeart/2005/8/layout/hList6"/>
    <dgm:cxn modelId="{8A924011-39BA-4781-8711-076F277D4C93}" type="presOf" srcId="{73D21E72-739B-4DA6-B780-CFEDD27302A4}" destId="{AABD5432-9E52-4495-9388-AD936E767BD5}" srcOrd="0" destOrd="3" presId="urn:microsoft.com/office/officeart/2005/8/layout/hList6"/>
    <dgm:cxn modelId="{5A447514-1E29-46BE-ADBE-4251311C8644}" type="presOf" srcId="{C5E4B13D-2622-42EA-AB9B-B9488D70F225}" destId="{A0069D9A-A5A9-4300-93E4-E92F1293B5E6}" srcOrd="0" destOrd="0" presId="urn:microsoft.com/office/officeart/2005/8/layout/hList6"/>
    <dgm:cxn modelId="{6EED5018-7D48-4CC7-BF40-27A0592992CE}" type="presOf" srcId="{59C7CAEF-1350-4F84-8D2F-67C409D7B680}" destId="{AD7ED60E-5CB9-447C-98B2-633174AAA909}" srcOrd="0" destOrd="2" presId="urn:microsoft.com/office/officeart/2005/8/layout/hList6"/>
    <dgm:cxn modelId="{0ECB173B-4F67-4003-9F55-80CCED5D0C27}" type="presOf" srcId="{F461AB77-1CC9-4D13-AD2C-64B935EBF2E2}" destId="{AD7ED60E-5CB9-447C-98B2-633174AAA909}" srcOrd="0" destOrd="0" presId="urn:microsoft.com/office/officeart/2005/8/layout/hList6"/>
    <dgm:cxn modelId="{3BE88C40-DD70-4BE4-B9F9-D83E25C6A0F9}" type="presOf" srcId="{E91023D5-BA99-4178-AAF5-B800E95355BE}" destId="{9EC18677-2E28-45CA-B664-B5B43D797EDD}" srcOrd="0" destOrd="1" presId="urn:microsoft.com/office/officeart/2005/8/layout/hList6"/>
    <dgm:cxn modelId="{7E254861-9F85-40B5-B901-FA07E18FA3B8}" srcId="{9B65D5AF-F765-4F1C-9F07-8191246B7BE1}" destId="{E91023D5-BA99-4178-AAF5-B800E95355BE}" srcOrd="0" destOrd="0" parTransId="{71938BD5-9133-450F-B045-E0426E4D934A}" sibTransId="{C9FD5C51-C55E-47DC-9988-33A0B4B70A37}"/>
    <dgm:cxn modelId="{6B7A2943-699C-4EAB-A083-91F562270D61}" srcId="{F461AB77-1CC9-4D13-AD2C-64B935EBF2E2}" destId="{42FF3522-9C72-4884-A912-BA1CBF4E5B52}" srcOrd="0" destOrd="0" parTransId="{636AB0E5-4217-4154-BC22-AF91489503D6}" sibTransId="{9C264073-350D-4D60-88DE-61FA13D6F24B}"/>
    <dgm:cxn modelId="{94916B50-0806-4CD3-B1FB-E674AB09F7B8}" type="presOf" srcId="{8C5420C3-513B-4395-A59D-8DF20DCB1BEB}" destId="{AABD5432-9E52-4495-9388-AD936E767BD5}" srcOrd="0" destOrd="1" presId="urn:microsoft.com/office/officeart/2005/8/layout/hList6"/>
    <dgm:cxn modelId="{ABB5A271-7577-4C2A-ADE9-D08877D57C6F}" srcId="{E91023D5-BA99-4178-AAF5-B800E95355BE}" destId="{7CD3D260-047B-4A8F-AC2D-E2F3D0BE87C6}" srcOrd="0" destOrd="0" parTransId="{5A2F683D-21FF-47DA-AC2F-82367D3536BA}" sibTransId="{92CD2458-CDF4-4838-B13E-5B74EF1B772B}"/>
    <dgm:cxn modelId="{FA3E357C-C7CB-4B77-8396-CE597224E858}" srcId="{E91023D5-BA99-4178-AAF5-B800E95355BE}" destId="{2E702FD8-9F9F-40B3-8D9B-6ADC3EEDBE0C}" srcOrd="1" destOrd="0" parTransId="{C8564442-B2B5-47E2-8B44-9DB85B1382E8}" sibTransId="{BBA4D104-4ABE-41EA-86D4-8BFA6CA9132F}"/>
    <dgm:cxn modelId="{8FB1FA8A-1DBF-413A-AE59-0EC09767FAAA}" srcId="{6A790405-7548-46AD-97F5-DFE67C0156C4}" destId="{8C5420C3-513B-4395-A59D-8DF20DCB1BEB}" srcOrd="0" destOrd="0" parTransId="{2012CA45-F5A1-4CD4-A096-27306D0B0A73}" sibTransId="{41A31EEE-03CB-4425-90C2-01FDB00ECA70}"/>
    <dgm:cxn modelId="{87C24B8B-16E2-47F2-A7FD-DF0F50AD4937}" srcId="{C5E4B13D-2622-42EA-AB9B-B9488D70F225}" destId="{6A790405-7548-46AD-97F5-DFE67C0156C4}" srcOrd="0" destOrd="0" parTransId="{A3C35D81-98BA-402D-B68A-0CA52C2530A9}" sibTransId="{6F3F3185-AF66-4EEE-B716-F68B6627CC6D}"/>
    <dgm:cxn modelId="{E32A1B92-71FD-43C7-B2E2-DF7EB9CED0B8}" type="presOf" srcId="{C8A92E5B-0973-4B47-96D7-F0EF891255D4}" destId="{AABD5432-9E52-4495-9388-AD936E767BD5}" srcOrd="0" destOrd="2" presId="urn:microsoft.com/office/officeart/2005/8/layout/hList6"/>
    <dgm:cxn modelId="{B1361D9D-D41A-4063-AE2E-1ED2F7E81D1E}" srcId="{C5E4B13D-2622-42EA-AB9B-B9488D70F225}" destId="{F461AB77-1CC9-4D13-AD2C-64B935EBF2E2}" srcOrd="1" destOrd="0" parTransId="{3E731EDF-80FA-4C94-B1BB-D3BB19EC891A}" sibTransId="{D1B2DD3F-01D7-49E9-93EF-30B4548F772A}"/>
    <dgm:cxn modelId="{A1A0F1A8-3F05-44BE-84C8-CF38F9DCFAB4}" srcId="{42FF3522-9C72-4884-A912-BA1CBF4E5B52}" destId="{59C7CAEF-1350-4F84-8D2F-67C409D7B680}" srcOrd="0" destOrd="0" parTransId="{F52610CF-BBD1-468F-9924-48C06D3CD817}" sibTransId="{BBB9D95C-C8A5-4CB9-AFB2-D60650CA4D71}"/>
    <dgm:cxn modelId="{0FECFEB3-4EBC-47FA-BB2F-0FE3DBF6953A}" srcId="{8C5420C3-513B-4395-A59D-8DF20DCB1BEB}" destId="{9A8D259F-5478-4ED9-BE90-CFC756F33746}" srcOrd="2" destOrd="0" parTransId="{AC318DC4-4029-47E7-A5A6-D900D9E2B39C}" sibTransId="{A95E2CAC-6F39-4E24-95EF-51F825103D90}"/>
    <dgm:cxn modelId="{9AC3BEB9-88A2-46D2-9C5A-312774876C56}" type="presOf" srcId="{9B65D5AF-F765-4F1C-9F07-8191246B7BE1}" destId="{9EC18677-2E28-45CA-B664-B5B43D797EDD}" srcOrd="0" destOrd="0" presId="urn:microsoft.com/office/officeart/2005/8/layout/hList6"/>
    <dgm:cxn modelId="{0C5753BA-B7AA-4342-93B8-EA1A07282D03}" srcId="{E91023D5-BA99-4178-AAF5-B800E95355BE}" destId="{23FE1CF3-C218-4245-9B5C-9141110A1C90}" srcOrd="2" destOrd="0" parTransId="{100F75FE-7ACA-4DB1-B8B9-F6BC85C28A04}" sibTransId="{39AA0F41-6085-4C4E-9693-B713AA45AA3E}"/>
    <dgm:cxn modelId="{E8433ED0-3F50-44E6-93EC-FEAC7DFFF90E}" type="presOf" srcId="{6A790405-7548-46AD-97F5-DFE67C0156C4}" destId="{AABD5432-9E52-4495-9388-AD936E767BD5}" srcOrd="0" destOrd="0" presId="urn:microsoft.com/office/officeart/2005/8/layout/hList6"/>
    <dgm:cxn modelId="{5E4B74D4-917F-4CF2-99D8-F1DDF2499EF1}" type="presOf" srcId="{9A8D259F-5478-4ED9-BE90-CFC756F33746}" destId="{AABD5432-9E52-4495-9388-AD936E767BD5}" srcOrd="0" destOrd="4" presId="urn:microsoft.com/office/officeart/2005/8/layout/hList6"/>
    <dgm:cxn modelId="{BEB003D6-A19D-4CD2-B0A0-2DBA5A1B33CB}" type="presOf" srcId="{2E702FD8-9F9F-40B3-8D9B-6ADC3EEDBE0C}" destId="{9EC18677-2E28-45CA-B664-B5B43D797EDD}" srcOrd="0" destOrd="3" presId="urn:microsoft.com/office/officeart/2005/8/layout/hList6"/>
    <dgm:cxn modelId="{2279F7DF-84D3-4C62-BBD7-46BE76A99D32}" srcId="{8C5420C3-513B-4395-A59D-8DF20DCB1BEB}" destId="{C8A92E5B-0973-4B47-96D7-F0EF891255D4}" srcOrd="0" destOrd="0" parTransId="{EF46D242-B06F-4A93-AA21-5177D78BB4C3}" sibTransId="{0F808D02-BC9A-42CA-8F65-F51FF0AF4A57}"/>
    <dgm:cxn modelId="{035723E0-8107-488D-8AEC-381FDD973351}" type="presOf" srcId="{23FE1CF3-C218-4245-9B5C-9141110A1C90}" destId="{9EC18677-2E28-45CA-B664-B5B43D797EDD}" srcOrd="0" destOrd="4" presId="urn:microsoft.com/office/officeart/2005/8/layout/hList6"/>
    <dgm:cxn modelId="{684606E6-4A5F-4E86-A1EC-01B258376083}" srcId="{C5E4B13D-2622-42EA-AB9B-B9488D70F225}" destId="{9B65D5AF-F765-4F1C-9F07-8191246B7BE1}" srcOrd="2" destOrd="0" parTransId="{A8E1BCB1-E6CD-4C7E-A24F-9BC47BF5F35C}" sibTransId="{755085B1-3A54-4C17-B73B-0F2248B4C2B3}"/>
    <dgm:cxn modelId="{74C9C2EB-7BBF-4C75-BEF1-1A7C6D0FB7C0}" srcId="{8C5420C3-513B-4395-A59D-8DF20DCB1BEB}" destId="{73D21E72-739B-4DA6-B780-CFEDD27302A4}" srcOrd="1" destOrd="0" parTransId="{CECC109B-FC78-44E3-BB14-47CA72B35E44}" sibTransId="{889F159A-2823-4CF6-93D2-841172D4A044}"/>
    <dgm:cxn modelId="{70CBFAFC-F5E2-4E5F-B1F7-8D0D1F023F1B}" type="presOf" srcId="{42FF3522-9C72-4884-A912-BA1CBF4E5B52}" destId="{AD7ED60E-5CB9-447C-98B2-633174AAA909}" srcOrd="0" destOrd="1" presId="urn:microsoft.com/office/officeart/2005/8/layout/hList6"/>
    <dgm:cxn modelId="{18ACBECC-DAF8-4B18-A206-338B5B5AAFCB}" type="presParOf" srcId="{A0069D9A-A5A9-4300-93E4-E92F1293B5E6}" destId="{AABD5432-9E52-4495-9388-AD936E767BD5}" srcOrd="0" destOrd="0" presId="urn:microsoft.com/office/officeart/2005/8/layout/hList6"/>
    <dgm:cxn modelId="{30268DBC-A88C-4BB9-BE78-D5ADEB23159E}" type="presParOf" srcId="{A0069D9A-A5A9-4300-93E4-E92F1293B5E6}" destId="{B685DDBE-E8DE-4482-AAAB-A6753FCD5128}" srcOrd="1" destOrd="0" presId="urn:microsoft.com/office/officeart/2005/8/layout/hList6"/>
    <dgm:cxn modelId="{5F1EC958-99F0-48ED-903B-385D3BFC262F}" type="presParOf" srcId="{A0069D9A-A5A9-4300-93E4-E92F1293B5E6}" destId="{AD7ED60E-5CB9-447C-98B2-633174AAA909}" srcOrd="2" destOrd="0" presId="urn:microsoft.com/office/officeart/2005/8/layout/hList6"/>
    <dgm:cxn modelId="{990F0F6B-CCBE-4F29-ABFD-11DD5F634A64}" type="presParOf" srcId="{A0069D9A-A5A9-4300-93E4-E92F1293B5E6}" destId="{1AA44FB4-6E40-40E3-AAB9-27D89ED7669B}" srcOrd="3" destOrd="0" presId="urn:microsoft.com/office/officeart/2005/8/layout/hList6"/>
    <dgm:cxn modelId="{C47DFF31-8DCD-4208-AD30-1EEE10EDE905}" type="presParOf" srcId="{A0069D9A-A5A9-4300-93E4-E92F1293B5E6}" destId="{9EC18677-2E28-45CA-B664-B5B43D797E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BD860-DBD7-4ECB-9298-96B506E3AAAB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FC96B9F1-A958-4479-940F-1615E903A5C3}">
      <dgm:prSet phldrT="[Text]" custT="1"/>
      <dgm:spPr/>
      <dgm:t>
        <a:bodyPr/>
        <a:lstStyle/>
        <a:p>
          <a:r>
            <a:rPr lang="en-AU" sz="1200" dirty="0"/>
            <a:t>AASB Not-for-Profit Entity Standard Setting Framework</a:t>
          </a:r>
        </a:p>
      </dgm:t>
    </dgm:pt>
    <dgm:pt modelId="{C2B3B32A-E723-484E-8BF4-DF25943D10E0}" type="parTrans" cxnId="{B9D244F6-3C6F-4734-9F59-713C7FAE2062}">
      <dgm:prSet/>
      <dgm:spPr/>
      <dgm:t>
        <a:bodyPr/>
        <a:lstStyle/>
        <a:p>
          <a:endParaRPr lang="en-AU"/>
        </a:p>
      </dgm:t>
    </dgm:pt>
    <dgm:pt modelId="{FDAC962D-B9A9-4411-A595-B41BE3A33190}" type="sibTrans" cxnId="{B9D244F6-3C6F-4734-9F59-713C7FAE2062}">
      <dgm:prSet/>
      <dgm:spPr/>
      <dgm:t>
        <a:bodyPr/>
        <a:lstStyle/>
        <a:p>
          <a:endParaRPr lang="en-AU"/>
        </a:p>
      </dgm:t>
    </dgm:pt>
    <dgm:pt modelId="{2382047E-5341-4B2C-BAC8-E48CBCA88CAE}">
      <dgm:prSet phldrT="[Text]" custT="1"/>
      <dgm:spPr/>
      <dgm:t>
        <a:bodyPr spcFirstLastPara="0" vert="horz" wrap="square" lIns="113792" tIns="113792" rIns="113792" bIns="113792" numCol="1" spcCol="1270" anchor="t" anchorCtr="0"/>
        <a:lstStyle/>
        <a:p>
          <a:r>
            <a:rPr lang="en-AU" sz="1200" kern="1200" dirty="0">
              <a:latin typeface="Calibri"/>
              <a:ea typeface="+mn-ea"/>
              <a:cs typeface="+mn-cs"/>
            </a:rPr>
            <a:t>Tier 3 GPFS must provide useful information to users</a:t>
          </a:r>
        </a:p>
      </dgm:t>
    </dgm:pt>
    <dgm:pt modelId="{6D246B62-0116-4F6F-8120-1F3FD136FABC}" type="parTrans" cxnId="{0491400B-0A73-4428-9671-A87B735235CD}">
      <dgm:prSet/>
      <dgm:spPr/>
      <dgm:t>
        <a:bodyPr/>
        <a:lstStyle/>
        <a:p>
          <a:endParaRPr lang="en-AU"/>
        </a:p>
      </dgm:t>
    </dgm:pt>
    <dgm:pt modelId="{0DC996DE-2FF9-411E-84EB-D9785DB6E9EC}" type="sibTrans" cxnId="{0491400B-0A73-4428-9671-A87B735235CD}">
      <dgm:prSet/>
      <dgm:spPr/>
      <dgm:t>
        <a:bodyPr/>
        <a:lstStyle/>
        <a:p>
          <a:endParaRPr lang="en-AU"/>
        </a:p>
      </dgm:t>
    </dgm:pt>
    <dgm:pt modelId="{FEC390E3-BD01-4E97-A4A4-117F42A835A0}">
      <dgm:prSet phldrT="[Text]" custT="1"/>
      <dgm:spPr/>
      <dgm:t>
        <a:bodyPr/>
        <a:lstStyle/>
        <a:p>
          <a:r>
            <a:rPr lang="en-AU" sz="1200" dirty="0"/>
            <a:t>Consistency with Tier 2 reporting requirements desirable</a:t>
          </a:r>
        </a:p>
      </dgm:t>
    </dgm:pt>
    <dgm:pt modelId="{562F6BC3-BCEE-434C-A8F5-71D7C67476F2}" type="parTrans" cxnId="{34A50140-F865-4AD3-B855-29E689BE2AE9}">
      <dgm:prSet/>
      <dgm:spPr/>
      <dgm:t>
        <a:bodyPr/>
        <a:lstStyle/>
        <a:p>
          <a:endParaRPr lang="en-AU"/>
        </a:p>
      </dgm:t>
    </dgm:pt>
    <dgm:pt modelId="{CA54DE5C-8440-444C-B55A-B76EF7124CE7}" type="sibTrans" cxnId="{34A50140-F865-4AD3-B855-29E689BE2AE9}">
      <dgm:prSet/>
      <dgm:spPr/>
      <dgm:t>
        <a:bodyPr/>
        <a:lstStyle/>
        <a:p>
          <a:endParaRPr lang="en-AU"/>
        </a:p>
      </dgm:t>
    </dgm:pt>
    <dgm:pt modelId="{3BCAFD97-1E02-47A4-BDFB-8F8EF1416C89}">
      <dgm:prSet phldrT="[Text]" custT="1"/>
      <dgm:spPr/>
      <dgm:t>
        <a:bodyPr/>
        <a:lstStyle/>
        <a:p>
          <a:r>
            <a:rPr lang="en-AU" sz="1200" dirty="0"/>
            <a:t>Leverage information that management uses to make decisions</a:t>
          </a:r>
        </a:p>
      </dgm:t>
    </dgm:pt>
    <dgm:pt modelId="{9049271E-F82D-42B9-8B1F-1CE711292144}" type="parTrans" cxnId="{ACA0E58A-17B6-4387-B07C-5BBAA4774B99}">
      <dgm:prSet/>
      <dgm:spPr/>
      <dgm:t>
        <a:bodyPr/>
        <a:lstStyle/>
        <a:p>
          <a:endParaRPr lang="en-AU"/>
        </a:p>
      </dgm:t>
    </dgm:pt>
    <dgm:pt modelId="{34A3C540-4816-47C3-B197-147D7E566D04}" type="sibTrans" cxnId="{ACA0E58A-17B6-4387-B07C-5BBAA4774B99}">
      <dgm:prSet/>
      <dgm:spPr/>
      <dgm:t>
        <a:bodyPr/>
        <a:lstStyle/>
        <a:p>
          <a:endParaRPr lang="en-AU"/>
        </a:p>
      </dgm:t>
    </dgm:pt>
    <dgm:pt modelId="{A322D483-45B3-415B-B05D-D78BEAD8833A}">
      <dgm:prSet phldrT="[Text]" custT="1"/>
      <dgm:spPr/>
      <dgm:t>
        <a:bodyPr/>
        <a:lstStyle/>
        <a:p>
          <a:r>
            <a:rPr lang="en-AU" sz="1200" dirty="0"/>
            <a:t>Cost/benefit balance is appropriate</a:t>
          </a:r>
        </a:p>
      </dgm:t>
    </dgm:pt>
    <dgm:pt modelId="{8A5A48B2-EB00-44B9-B880-D544477DE7CE}" type="parTrans" cxnId="{92CC7E64-4648-4BD1-8C6A-773A886EF588}">
      <dgm:prSet/>
      <dgm:spPr/>
      <dgm:t>
        <a:bodyPr/>
        <a:lstStyle/>
        <a:p>
          <a:endParaRPr lang="en-AU"/>
        </a:p>
      </dgm:t>
    </dgm:pt>
    <dgm:pt modelId="{41B7FA54-5C50-4D2A-AF5B-3107ABCBABE5}" type="sibTrans" cxnId="{92CC7E64-4648-4BD1-8C6A-773A886EF588}">
      <dgm:prSet/>
      <dgm:spPr/>
      <dgm:t>
        <a:bodyPr/>
        <a:lstStyle/>
        <a:p>
          <a:endParaRPr lang="en-AU"/>
        </a:p>
      </dgm:t>
    </dgm:pt>
    <dgm:pt modelId="{AFE9C2CD-FE55-4A00-923A-0849EA39D992}" type="pres">
      <dgm:prSet presAssocID="{94EBD860-DBD7-4ECB-9298-96B506E3AAAB}" presName="Name0" presStyleCnt="0">
        <dgm:presLayoutVars>
          <dgm:dir/>
          <dgm:resizeHandles val="exact"/>
        </dgm:presLayoutVars>
      </dgm:prSet>
      <dgm:spPr/>
    </dgm:pt>
    <dgm:pt modelId="{C1BB8092-CE65-445B-B8B0-4BBFCC557769}" type="pres">
      <dgm:prSet presAssocID="{94EBD860-DBD7-4ECB-9298-96B506E3AAAB}" presName="bkgdShp" presStyleLbl="alignAccFollowNode1" presStyleIdx="0" presStyleCnt="1" custScaleX="82935" custScaleY="58216" custLinFactNeighborX="-2615" custLinFactNeighborY="7385"/>
      <dgm:spPr/>
    </dgm:pt>
    <dgm:pt modelId="{CEE73591-2F2C-4ADF-B895-9E825FFD2BCA}" type="pres">
      <dgm:prSet presAssocID="{94EBD860-DBD7-4ECB-9298-96B506E3AAAB}" presName="linComp" presStyleCnt="0"/>
      <dgm:spPr/>
    </dgm:pt>
    <dgm:pt modelId="{327982A1-8026-4A37-AE41-C15821FB516B}" type="pres">
      <dgm:prSet presAssocID="{FC96B9F1-A958-4479-940F-1615E903A5C3}" presName="compNode" presStyleCnt="0"/>
      <dgm:spPr/>
    </dgm:pt>
    <dgm:pt modelId="{2FF4A6D9-1924-4B91-9664-5E67414FF664}" type="pres">
      <dgm:prSet presAssocID="{FC96B9F1-A958-4479-940F-1615E903A5C3}" presName="node" presStyleLbl="node1" presStyleIdx="0" presStyleCnt="5" custScaleY="80293" custLinFactNeighborX="6422" custLinFactNeighborY="-19294">
        <dgm:presLayoutVars>
          <dgm:bulletEnabled val="1"/>
        </dgm:presLayoutVars>
      </dgm:prSet>
      <dgm:spPr/>
    </dgm:pt>
    <dgm:pt modelId="{E9F12B0C-A80C-4DD2-AE05-8FB2D76E07C1}" type="pres">
      <dgm:prSet presAssocID="{FC96B9F1-A958-4479-940F-1615E903A5C3}" presName="invisiNode" presStyleLbl="node1" presStyleIdx="0" presStyleCnt="5"/>
      <dgm:spPr/>
    </dgm:pt>
    <dgm:pt modelId="{5617C5A2-8FA1-4961-BD41-F6B0AA1FC4A0}" type="pres">
      <dgm:prSet presAssocID="{FC96B9F1-A958-4479-940F-1615E903A5C3}" presName="imagNode" presStyleLbl="fgImgPlace1" presStyleIdx="0" presStyleCnt="5" custScaleX="58226" custScaleY="65091" custLinFactNeighborX="4753" custLinFactNeighborY="3501"/>
      <dgm:spPr>
        <a:blipFill>
          <a:blip xmlns:r="http://schemas.openxmlformats.org/officeDocument/2006/relationships" r:embed="rId1"/>
          <a:srcRect/>
          <a:stretch>
            <a:fillRect t="-20000" b="-20000"/>
          </a:stretch>
        </a:blipFill>
      </dgm:spPr>
    </dgm:pt>
    <dgm:pt modelId="{4B98FB7B-7B0E-4846-9C78-E859E4A07DD9}" type="pres">
      <dgm:prSet presAssocID="{FDAC962D-B9A9-4411-A595-B41BE3A33190}" presName="sibTrans" presStyleLbl="sibTrans2D1" presStyleIdx="0" presStyleCnt="0"/>
      <dgm:spPr/>
    </dgm:pt>
    <dgm:pt modelId="{5ABF3232-919D-407B-8E60-ACA410C33B6C}" type="pres">
      <dgm:prSet presAssocID="{2382047E-5341-4B2C-BAC8-E48CBCA88CAE}" presName="compNode" presStyleCnt="0"/>
      <dgm:spPr/>
    </dgm:pt>
    <dgm:pt modelId="{A3550A2A-8AA1-43F0-AD58-C6BB3594088B}" type="pres">
      <dgm:prSet presAssocID="{2382047E-5341-4B2C-BAC8-E48CBCA88CAE}" presName="node" presStyleLbl="node1" presStyleIdx="1" presStyleCnt="5" custScaleY="80249" custLinFactNeighborX="-4584" custLinFactNeighborY="-18535">
        <dgm:presLayoutVars>
          <dgm:bulletEnabled val="1"/>
        </dgm:presLayoutVars>
      </dgm:prSet>
      <dgm:spPr>
        <a:xfrm rot="10800000">
          <a:off x="1727689" y="1806502"/>
          <a:ext cx="1355789" cy="2207946"/>
        </a:xfrm>
        <a:prstGeom prst="round2SameRect">
          <a:avLst>
            <a:gd name="adj1" fmla="val 10500"/>
            <a:gd name="adj2" fmla="val 0"/>
          </a:avLst>
        </a:prstGeom>
      </dgm:spPr>
    </dgm:pt>
    <dgm:pt modelId="{3B5C067F-FFE4-4AF2-BC71-9B1E49582075}" type="pres">
      <dgm:prSet presAssocID="{2382047E-5341-4B2C-BAC8-E48CBCA88CAE}" presName="invisiNode" presStyleLbl="node1" presStyleIdx="1" presStyleCnt="5"/>
      <dgm:spPr/>
    </dgm:pt>
    <dgm:pt modelId="{B554F551-E27D-4450-A6CB-BC1C7FC72270}" type="pres">
      <dgm:prSet presAssocID="{2382047E-5341-4B2C-BAC8-E48CBCA88CAE}" presName="imagNode" presStyleLbl="fgImgPlace1" presStyleIdx="1" presStyleCnt="5" custScaleX="56939" custScaleY="65428" custLinFactNeighborX="-6132" custLinFactNeighborY="2001"/>
      <dgm:spPr>
        <a:blipFill>
          <a:blip xmlns:r="http://schemas.openxmlformats.org/officeDocument/2006/relationships" r:embed="rId2"/>
          <a:srcRect/>
          <a:stretch>
            <a:fillRect t="-18000" b="-18000"/>
          </a:stretch>
        </a:blipFill>
      </dgm:spPr>
    </dgm:pt>
    <dgm:pt modelId="{BBF7BDF6-7C99-4AB7-8C99-B3E0C09ED044}" type="pres">
      <dgm:prSet presAssocID="{0DC996DE-2FF9-411E-84EB-D9785DB6E9EC}" presName="sibTrans" presStyleLbl="sibTrans2D1" presStyleIdx="0" presStyleCnt="0"/>
      <dgm:spPr/>
    </dgm:pt>
    <dgm:pt modelId="{FA7DA734-BD25-476C-8033-38F6D3BD80DB}" type="pres">
      <dgm:prSet presAssocID="{FEC390E3-BD01-4E97-A4A4-117F42A835A0}" presName="compNode" presStyleCnt="0"/>
      <dgm:spPr/>
    </dgm:pt>
    <dgm:pt modelId="{DF798B40-7B81-4406-B429-EDF9C744CBB1}" type="pres">
      <dgm:prSet presAssocID="{FEC390E3-BD01-4E97-A4A4-117F42A835A0}" presName="node" presStyleLbl="node1" presStyleIdx="2" presStyleCnt="5" custScaleX="111654" custScaleY="80766" custLinFactNeighborX="-10796" custLinFactNeighborY="-18365">
        <dgm:presLayoutVars>
          <dgm:bulletEnabled val="1"/>
        </dgm:presLayoutVars>
      </dgm:prSet>
      <dgm:spPr/>
    </dgm:pt>
    <dgm:pt modelId="{56D3E018-05D6-4F37-A699-A91CB446AC7A}" type="pres">
      <dgm:prSet presAssocID="{FEC390E3-BD01-4E97-A4A4-117F42A835A0}" presName="invisiNode" presStyleLbl="node1" presStyleIdx="2" presStyleCnt="5"/>
      <dgm:spPr/>
    </dgm:pt>
    <dgm:pt modelId="{79DB4A3B-F917-4711-A9AC-270EB7B89808}" type="pres">
      <dgm:prSet presAssocID="{FEC390E3-BD01-4E97-A4A4-117F42A835A0}" presName="imagNode" presStyleLbl="fgImgPlace1" presStyleIdx="2" presStyleCnt="5" custScaleX="60956" custScaleY="67804" custLinFactNeighborX="-16441" custLinFactNeighborY="1545"/>
      <dgm:spPr>
        <a:blipFill>
          <a:blip xmlns:r="http://schemas.openxmlformats.org/officeDocument/2006/relationships" r:embed="rId3"/>
          <a:srcRect/>
          <a:stretch>
            <a:fillRect t="-11000" b="-11000"/>
          </a:stretch>
        </a:blipFill>
      </dgm:spPr>
    </dgm:pt>
    <dgm:pt modelId="{AE7F39F8-C1AF-458A-BA8E-D4D86193C985}" type="pres">
      <dgm:prSet presAssocID="{CA54DE5C-8440-444C-B55A-B76EF7124CE7}" presName="sibTrans" presStyleLbl="sibTrans2D1" presStyleIdx="0" presStyleCnt="0"/>
      <dgm:spPr/>
    </dgm:pt>
    <dgm:pt modelId="{45E74BC7-9FB6-4725-BD1B-54CE470EBD5D}" type="pres">
      <dgm:prSet presAssocID="{3BCAFD97-1E02-47A4-BDFB-8F8EF1416C89}" presName="compNode" presStyleCnt="0"/>
      <dgm:spPr/>
    </dgm:pt>
    <dgm:pt modelId="{F8137C70-817E-4AD4-9E5B-E586B6C14104}" type="pres">
      <dgm:prSet presAssocID="{3BCAFD97-1E02-47A4-BDFB-8F8EF1416C89}" presName="node" presStyleLbl="node1" presStyleIdx="3" presStyleCnt="5" custScaleX="99913" custScaleY="79567" custLinFactNeighborX="-23171" custLinFactNeighborY="-19295">
        <dgm:presLayoutVars>
          <dgm:bulletEnabled val="1"/>
        </dgm:presLayoutVars>
      </dgm:prSet>
      <dgm:spPr/>
    </dgm:pt>
    <dgm:pt modelId="{ECA0277A-010C-487C-813A-0E23E10B0550}" type="pres">
      <dgm:prSet presAssocID="{3BCAFD97-1E02-47A4-BDFB-8F8EF1416C89}" presName="invisiNode" presStyleLbl="node1" presStyleIdx="3" presStyleCnt="5"/>
      <dgm:spPr/>
    </dgm:pt>
    <dgm:pt modelId="{E1FA3BCB-09BF-4D6B-AC56-8ED3A09413C7}" type="pres">
      <dgm:prSet presAssocID="{3BCAFD97-1E02-47A4-BDFB-8F8EF1416C89}" presName="imagNode" presStyleLbl="fgImgPlace1" presStyleIdx="3" presStyleCnt="5" custScaleX="59078" custScaleY="70963" custLinFactNeighborX="-25583" custLinFactNeighborY="1717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BB4F1092-114C-41B3-A88A-7A49FE7C823B}" type="pres">
      <dgm:prSet presAssocID="{34A3C540-4816-47C3-B197-147D7E566D04}" presName="sibTrans" presStyleLbl="sibTrans2D1" presStyleIdx="0" presStyleCnt="0"/>
      <dgm:spPr/>
    </dgm:pt>
    <dgm:pt modelId="{A948FAF0-EC13-4DEE-878F-F9956969A107}" type="pres">
      <dgm:prSet presAssocID="{A322D483-45B3-415B-B05D-D78BEAD8833A}" presName="compNode" presStyleCnt="0"/>
      <dgm:spPr/>
    </dgm:pt>
    <dgm:pt modelId="{D0A1D535-4E9A-4F5E-8932-93296C3182EA}" type="pres">
      <dgm:prSet presAssocID="{A322D483-45B3-415B-B05D-D78BEAD8833A}" presName="node" presStyleLbl="node1" presStyleIdx="4" presStyleCnt="5" custScaleX="101774" custScaleY="79822" custLinFactNeighborX="-34363" custLinFactNeighborY="-19294">
        <dgm:presLayoutVars>
          <dgm:bulletEnabled val="1"/>
        </dgm:presLayoutVars>
      </dgm:prSet>
      <dgm:spPr/>
    </dgm:pt>
    <dgm:pt modelId="{A8506AEC-20E6-433E-A16D-E0E94AB462DD}" type="pres">
      <dgm:prSet presAssocID="{A322D483-45B3-415B-B05D-D78BEAD8833A}" presName="invisiNode" presStyleLbl="node1" presStyleIdx="4" presStyleCnt="5"/>
      <dgm:spPr/>
    </dgm:pt>
    <dgm:pt modelId="{BBBAB478-68C5-4F1C-97DB-D84C299E63AB}" type="pres">
      <dgm:prSet presAssocID="{A322D483-45B3-415B-B05D-D78BEAD8833A}" presName="imagNode" presStyleLbl="fgImgPlace1" presStyleIdx="4" presStyleCnt="5" custScaleX="60488" custScaleY="65001" custLinFactNeighborX="-38220" custLinFactNeighborY="1823"/>
      <dgm:spPr>
        <a:blipFill>
          <a:blip xmlns:r="http://schemas.openxmlformats.org/officeDocument/2006/relationships" r:embed="rId5"/>
          <a:srcRect/>
          <a:stretch>
            <a:fillRect t="-6000" b="-6000"/>
          </a:stretch>
        </a:blipFill>
      </dgm:spPr>
    </dgm:pt>
  </dgm:ptLst>
  <dgm:cxnLst>
    <dgm:cxn modelId="{CA6E7E0A-6626-40C7-80C9-76F2052A37FC}" type="presOf" srcId="{FEC390E3-BD01-4E97-A4A4-117F42A835A0}" destId="{DF798B40-7B81-4406-B429-EDF9C744CBB1}" srcOrd="0" destOrd="0" presId="urn:microsoft.com/office/officeart/2005/8/layout/pList2"/>
    <dgm:cxn modelId="{0491400B-0A73-4428-9671-A87B735235CD}" srcId="{94EBD860-DBD7-4ECB-9298-96B506E3AAAB}" destId="{2382047E-5341-4B2C-BAC8-E48CBCA88CAE}" srcOrd="1" destOrd="0" parTransId="{6D246B62-0116-4F6F-8120-1F3FD136FABC}" sibTransId="{0DC996DE-2FF9-411E-84EB-D9785DB6E9EC}"/>
    <dgm:cxn modelId="{62437014-EC49-42BA-A891-98213495936C}" type="presOf" srcId="{3BCAFD97-1E02-47A4-BDFB-8F8EF1416C89}" destId="{F8137C70-817E-4AD4-9E5B-E586B6C14104}" srcOrd="0" destOrd="0" presId="urn:microsoft.com/office/officeart/2005/8/layout/pList2"/>
    <dgm:cxn modelId="{34A50140-F865-4AD3-B855-29E689BE2AE9}" srcId="{94EBD860-DBD7-4ECB-9298-96B506E3AAAB}" destId="{FEC390E3-BD01-4E97-A4A4-117F42A835A0}" srcOrd="2" destOrd="0" parTransId="{562F6BC3-BCEE-434C-A8F5-71D7C67476F2}" sibTransId="{CA54DE5C-8440-444C-B55A-B76EF7124CE7}"/>
    <dgm:cxn modelId="{63E9CC61-7BF0-4383-95F3-F31750316620}" type="presOf" srcId="{94EBD860-DBD7-4ECB-9298-96B506E3AAAB}" destId="{AFE9C2CD-FE55-4A00-923A-0849EA39D992}" srcOrd="0" destOrd="0" presId="urn:microsoft.com/office/officeart/2005/8/layout/pList2"/>
    <dgm:cxn modelId="{3D3EE863-2295-4A49-AB69-8D3CC336DBEB}" type="presOf" srcId="{0DC996DE-2FF9-411E-84EB-D9785DB6E9EC}" destId="{BBF7BDF6-7C99-4AB7-8C99-B3E0C09ED044}" srcOrd="0" destOrd="0" presId="urn:microsoft.com/office/officeart/2005/8/layout/pList2"/>
    <dgm:cxn modelId="{92CC7E64-4648-4BD1-8C6A-773A886EF588}" srcId="{94EBD860-DBD7-4ECB-9298-96B506E3AAAB}" destId="{A322D483-45B3-415B-B05D-D78BEAD8833A}" srcOrd="4" destOrd="0" parTransId="{8A5A48B2-EB00-44B9-B880-D544477DE7CE}" sibTransId="{41B7FA54-5C50-4D2A-AF5B-3107ABCBABE5}"/>
    <dgm:cxn modelId="{7CD5C047-207F-42BA-8AFC-7029CE2A021A}" type="presOf" srcId="{CA54DE5C-8440-444C-B55A-B76EF7124CE7}" destId="{AE7F39F8-C1AF-458A-BA8E-D4D86193C985}" srcOrd="0" destOrd="0" presId="urn:microsoft.com/office/officeart/2005/8/layout/pList2"/>
    <dgm:cxn modelId="{D09B5F58-1857-44E2-9FCE-D8D67F79AB92}" type="presOf" srcId="{34A3C540-4816-47C3-B197-147D7E566D04}" destId="{BB4F1092-114C-41B3-A88A-7A49FE7C823B}" srcOrd="0" destOrd="0" presId="urn:microsoft.com/office/officeart/2005/8/layout/pList2"/>
    <dgm:cxn modelId="{ACA0E58A-17B6-4387-B07C-5BBAA4774B99}" srcId="{94EBD860-DBD7-4ECB-9298-96B506E3AAAB}" destId="{3BCAFD97-1E02-47A4-BDFB-8F8EF1416C89}" srcOrd="3" destOrd="0" parTransId="{9049271E-F82D-42B9-8B1F-1CE711292144}" sibTransId="{34A3C540-4816-47C3-B197-147D7E566D04}"/>
    <dgm:cxn modelId="{CC897CD9-CEAC-4F34-A3A3-C27B27E96BB1}" type="presOf" srcId="{2382047E-5341-4B2C-BAC8-E48CBCA88CAE}" destId="{A3550A2A-8AA1-43F0-AD58-C6BB3594088B}" srcOrd="0" destOrd="0" presId="urn:microsoft.com/office/officeart/2005/8/layout/pList2"/>
    <dgm:cxn modelId="{4E821EDF-5490-494D-A387-9D232211ACC8}" type="presOf" srcId="{FDAC962D-B9A9-4411-A595-B41BE3A33190}" destId="{4B98FB7B-7B0E-4846-9C78-E859E4A07DD9}" srcOrd="0" destOrd="0" presId="urn:microsoft.com/office/officeart/2005/8/layout/pList2"/>
    <dgm:cxn modelId="{D56925F5-8A49-4495-B4B5-4DDEF49BA161}" type="presOf" srcId="{FC96B9F1-A958-4479-940F-1615E903A5C3}" destId="{2FF4A6D9-1924-4B91-9664-5E67414FF664}" srcOrd="0" destOrd="0" presId="urn:microsoft.com/office/officeart/2005/8/layout/pList2"/>
    <dgm:cxn modelId="{B9D244F6-3C6F-4734-9F59-713C7FAE2062}" srcId="{94EBD860-DBD7-4ECB-9298-96B506E3AAAB}" destId="{FC96B9F1-A958-4479-940F-1615E903A5C3}" srcOrd="0" destOrd="0" parTransId="{C2B3B32A-E723-484E-8BF4-DF25943D10E0}" sibTransId="{FDAC962D-B9A9-4411-A595-B41BE3A33190}"/>
    <dgm:cxn modelId="{E8D2B1F9-8412-4F8D-8757-2205828E6269}" type="presOf" srcId="{A322D483-45B3-415B-B05D-D78BEAD8833A}" destId="{D0A1D535-4E9A-4F5E-8932-93296C3182EA}" srcOrd="0" destOrd="0" presId="urn:microsoft.com/office/officeart/2005/8/layout/pList2"/>
    <dgm:cxn modelId="{E78DCD4B-F8A2-4748-BD8B-80ABCA4E8CEF}" type="presParOf" srcId="{AFE9C2CD-FE55-4A00-923A-0849EA39D992}" destId="{C1BB8092-CE65-445B-B8B0-4BBFCC557769}" srcOrd="0" destOrd="0" presId="urn:microsoft.com/office/officeart/2005/8/layout/pList2"/>
    <dgm:cxn modelId="{5C814EF4-32A1-4B0D-A7AD-42ED564F1B8F}" type="presParOf" srcId="{AFE9C2CD-FE55-4A00-923A-0849EA39D992}" destId="{CEE73591-2F2C-4ADF-B895-9E825FFD2BCA}" srcOrd="1" destOrd="0" presId="urn:microsoft.com/office/officeart/2005/8/layout/pList2"/>
    <dgm:cxn modelId="{379C6B49-8E9F-4265-BBF1-14AED3E79648}" type="presParOf" srcId="{CEE73591-2F2C-4ADF-B895-9E825FFD2BCA}" destId="{327982A1-8026-4A37-AE41-C15821FB516B}" srcOrd="0" destOrd="0" presId="urn:microsoft.com/office/officeart/2005/8/layout/pList2"/>
    <dgm:cxn modelId="{B12EB065-456D-4460-A9CF-817DB0E9C13B}" type="presParOf" srcId="{327982A1-8026-4A37-AE41-C15821FB516B}" destId="{2FF4A6D9-1924-4B91-9664-5E67414FF664}" srcOrd="0" destOrd="0" presId="urn:microsoft.com/office/officeart/2005/8/layout/pList2"/>
    <dgm:cxn modelId="{2DEF29CD-186A-48B8-8F8F-7ACDE5025901}" type="presParOf" srcId="{327982A1-8026-4A37-AE41-C15821FB516B}" destId="{E9F12B0C-A80C-4DD2-AE05-8FB2D76E07C1}" srcOrd="1" destOrd="0" presId="urn:microsoft.com/office/officeart/2005/8/layout/pList2"/>
    <dgm:cxn modelId="{8A022447-3640-43AB-A0BF-D8FE0414720D}" type="presParOf" srcId="{327982A1-8026-4A37-AE41-C15821FB516B}" destId="{5617C5A2-8FA1-4961-BD41-F6B0AA1FC4A0}" srcOrd="2" destOrd="0" presId="urn:microsoft.com/office/officeart/2005/8/layout/pList2"/>
    <dgm:cxn modelId="{6F41A786-78FC-4791-B28E-A4518CD984B1}" type="presParOf" srcId="{CEE73591-2F2C-4ADF-B895-9E825FFD2BCA}" destId="{4B98FB7B-7B0E-4846-9C78-E859E4A07DD9}" srcOrd="1" destOrd="0" presId="urn:microsoft.com/office/officeart/2005/8/layout/pList2"/>
    <dgm:cxn modelId="{613BF321-EF5A-4D1C-8E71-87C92B8E7434}" type="presParOf" srcId="{CEE73591-2F2C-4ADF-B895-9E825FFD2BCA}" destId="{5ABF3232-919D-407B-8E60-ACA410C33B6C}" srcOrd="2" destOrd="0" presId="urn:microsoft.com/office/officeart/2005/8/layout/pList2"/>
    <dgm:cxn modelId="{4750671E-422A-4DAC-AC6D-EAE7B9EFC2C2}" type="presParOf" srcId="{5ABF3232-919D-407B-8E60-ACA410C33B6C}" destId="{A3550A2A-8AA1-43F0-AD58-C6BB3594088B}" srcOrd="0" destOrd="0" presId="urn:microsoft.com/office/officeart/2005/8/layout/pList2"/>
    <dgm:cxn modelId="{DC56E2DD-AE06-4005-9DBB-9027EEF09C3B}" type="presParOf" srcId="{5ABF3232-919D-407B-8E60-ACA410C33B6C}" destId="{3B5C067F-FFE4-4AF2-BC71-9B1E49582075}" srcOrd="1" destOrd="0" presId="urn:microsoft.com/office/officeart/2005/8/layout/pList2"/>
    <dgm:cxn modelId="{2F124AC5-4DBA-4F3F-B2F5-7EDE0246DE94}" type="presParOf" srcId="{5ABF3232-919D-407B-8E60-ACA410C33B6C}" destId="{B554F551-E27D-4450-A6CB-BC1C7FC72270}" srcOrd="2" destOrd="0" presId="urn:microsoft.com/office/officeart/2005/8/layout/pList2"/>
    <dgm:cxn modelId="{46AD41B4-081B-4925-9430-530AC6766261}" type="presParOf" srcId="{CEE73591-2F2C-4ADF-B895-9E825FFD2BCA}" destId="{BBF7BDF6-7C99-4AB7-8C99-B3E0C09ED044}" srcOrd="3" destOrd="0" presId="urn:microsoft.com/office/officeart/2005/8/layout/pList2"/>
    <dgm:cxn modelId="{EE2C68C9-1D48-4C28-BDCE-05698A92E74E}" type="presParOf" srcId="{CEE73591-2F2C-4ADF-B895-9E825FFD2BCA}" destId="{FA7DA734-BD25-476C-8033-38F6D3BD80DB}" srcOrd="4" destOrd="0" presId="urn:microsoft.com/office/officeart/2005/8/layout/pList2"/>
    <dgm:cxn modelId="{849D807B-6ECB-4B97-9321-ABFBC2F5E138}" type="presParOf" srcId="{FA7DA734-BD25-476C-8033-38F6D3BD80DB}" destId="{DF798B40-7B81-4406-B429-EDF9C744CBB1}" srcOrd="0" destOrd="0" presId="urn:microsoft.com/office/officeart/2005/8/layout/pList2"/>
    <dgm:cxn modelId="{EE395B66-465E-4A5A-9363-62F923468877}" type="presParOf" srcId="{FA7DA734-BD25-476C-8033-38F6D3BD80DB}" destId="{56D3E018-05D6-4F37-A699-A91CB446AC7A}" srcOrd="1" destOrd="0" presId="urn:microsoft.com/office/officeart/2005/8/layout/pList2"/>
    <dgm:cxn modelId="{5ED2BDF0-6F4C-490C-8636-451FAF462B20}" type="presParOf" srcId="{FA7DA734-BD25-476C-8033-38F6D3BD80DB}" destId="{79DB4A3B-F917-4711-A9AC-270EB7B89808}" srcOrd="2" destOrd="0" presId="urn:microsoft.com/office/officeart/2005/8/layout/pList2"/>
    <dgm:cxn modelId="{BDA23DEC-33B3-4D78-BA22-6FC32E8A06F3}" type="presParOf" srcId="{CEE73591-2F2C-4ADF-B895-9E825FFD2BCA}" destId="{AE7F39F8-C1AF-458A-BA8E-D4D86193C985}" srcOrd="5" destOrd="0" presId="urn:microsoft.com/office/officeart/2005/8/layout/pList2"/>
    <dgm:cxn modelId="{E368FD46-1E87-492D-9E4E-FB13F75F1385}" type="presParOf" srcId="{CEE73591-2F2C-4ADF-B895-9E825FFD2BCA}" destId="{45E74BC7-9FB6-4725-BD1B-54CE470EBD5D}" srcOrd="6" destOrd="0" presId="urn:microsoft.com/office/officeart/2005/8/layout/pList2"/>
    <dgm:cxn modelId="{EE97544E-4E04-4572-835E-F269A01FC2D5}" type="presParOf" srcId="{45E74BC7-9FB6-4725-BD1B-54CE470EBD5D}" destId="{F8137C70-817E-4AD4-9E5B-E586B6C14104}" srcOrd="0" destOrd="0" presId="urn:microsoft.com/office/officeart/2005/8/layout/pList2"/>
    <dgm:cxn modelId="{0F5AEFC4-0449-4D82-B1BD-C3FD251855CF}" type="presParOf" srcId="{45E74BC7-9FB6-4725-BD1B-54CE470EBD5D}" destId="{ECA0277A-010C-487C-813A-0E23E10B0550}" srcOrd="1" destOrd="0" presId="urn:microsoft.com/office/officeart/2005/8/layout/pList2"/>
    <dgm:cxn modelId="{2EEAACC0-57DA-4B5D-A2B1-18DA82714C40}" type="presParOf" srcId="{45E74BC7-9FB6-4725-BD1B-54CE470EBD5D}" destId="{E1FA3BCB-09BF-4D6B-AC56-8ED3A09413C7}" srcOrd="2" destOrd="0" presId="urn:microsoft.com/office/officeart/2005/8/layout/pList2"/>
    <dgm:cxn modelId="{B2BCD6CF-A453-48C5-BD82-4DF9844B696E}" type="presParOf" srcId="{CEE73591-2F2C-4ADF-B895-9E825FFD2BCA}" destId="{BB4F1092-114C-41B3-A88A-7A49FE7C823B}" srcOrd="7" destOrd="0" presId="urn:microsoft.com/office/officeart/2005/8/layout/pList2"/>
    <dgm:cxn modelId="{C5B9D4B4-0F53-4A8F-9B6B-9090DDFBBD3D}" type="presParOf" srcId="{CEE73591-2F2C-4ADF-B895-9E825FFD2BCA}" destId="{A948FAF0-EC13-4DEE-878F-F9956969A107}" srcOrd="8" destOrd="0" presId="urn:microsoft.com/office/officeart/2005/8/layout/pList2"/>
    <dgm:cxn modelId="{C5887975-BD88-4D75-A036-F5FF8270A42A}" type="presParOf" srcId="{A948FAF0-EC13-4DEE-878F-F9956969A107}" destId="{D0A1D535-4E9A-4F5E-8932-93296C3182EA}" srcOrd="0" destOrd="0" presId="urn:microsoft.com/office/officeart/2005/8/layout/pList2"/>
    <dgm:cxn modelId="{2B5EC4F8-D847-4BF7-8617-7A8952145591}" type="presParOf" srcId="{A948FAF0-EC13-4DEE-878F-F9956969A107}" destId="{A8506AEC-20E6-433E-A16D-E0E94AB462DD}" srcOrd="1" destOrd="0" presId="urn:microsoft.com/office/officeart/2005/8/layout/pList2"/>
    <dgm:cxn modelId="{32A42C9A-1FF7-4838-900D-0613E337B91E}" type="presParOf" srcId="{A948FAF0-EC13-4DEE-878F-F9956969A107}" destId="{BBBAB478-68C5-4F1C-97DB-D84C299E63A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D74690-A1D6-46B0-90D3-26F5FADB078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4D89F8AB-A668-41DD-81E5-BFB2455D0488}">
      <dgm:prSet phldrT="[Text]" custT="1"/>
      <dgm:spPr/>
      <dgm:t>
        <a:bodyPr/>
        <a:lstStyle/>
        <a:p>
          <a:r>
            <a:rPr lang="en-AU" sz="2000" dirty="0"/>
            <a:t>Consolidation</a:t>
          </a:r>
        </a:p>
      </dgm:t>
    </dgm:pt>
    <dgm:pt modelId="{32F28ED0-6E9F-4ECF-96C0-54CF0EC70B2A}" type="parTrans" cxnId="{AD98A540-AD51-421C-B59E-42603198E19E}">
      <dgm:prSet/>
      <dgm:spPr/>
      <dgm:t>
        <a:bodyPr/>
        <a:lstStyle/>
        <a:p>
          <a:endParaRPr lang="en-AU"/>
        </a:p>
      </dgm:t>
    </dgm:pt>
    <dgm:pt modelId="{FB55640E-D15C-44FA-BE87-D12A254F6E76}" type="sibTrans" cxnId="{AD98A540-AD51-421C-B59E-42603198E19E}">
      <dgm:prSet/>
      <dgm:spPr/>
      <dgm:t>
        <a:bodyPr/>
        <a:lstStyle/>
        <a:p>
          <a:endParaRPr lang="en-AU"/>
        </a:p>
      </dgm:t>
    </dgm:pt>
    <dgm:pt modelId="{C0E9BB37-B423-4485-B5EF-5888644D0D25}">
      <dgm:prSet phldrT="[Text]" custT="1"/>
      <dgm:spPr/>
      <dgm:t>
        <a:bodyPr/>
        <a:lstStyle/>
        <a:p>
          <a:r>
            <a:rPr lang="en-AU" sz="1800" dirty="0"/>
            <a:t>Accounting policy choice</a:t>
          </a:r>
        </a:p>
      </dgm:t>
    </dgm:pt>
    <dgm:pt modelId="{7CF2E390-0C39-4EED-A1FA-F8B824698415}" type="parTrans" cxnId="{1E175ADA-EBEF-4D5B-985D-251AC0AD7725}">
      <dgm:prSet/>
      <dgm:spPr/>
      <dgm:t>
        <a:bodyPr/>
        <a:lstStyle/>
        <a:p>
          <a:endParaRPr lang="en-AU"/>
        </a:p>
      </dgm:t>
    </dgm:pt>
    <dgm:pt modelId="{2A4016D3-A71A-48A8-9FD9-224F247C1AE9}" type="sibTrans" cxnId="{1E175ADA-EBEF-4D5B-985D-251AC0AD7725}">
      <dgm:prSet/>
      <dgm:spPr/>
      <dgm:t>
        <a:bodyPr/>
        <a:lstStyle/>
        <a:p>
          <a:endParaRPr lang="en-AU"/>
        </a:p>
      </dgm:t>
    </dgm:pt>
    <dgm:pt modelId="{C6E89E60-4EA9-46F7-A72D-ADA222881E1D}">
      <dgm:prSet phldrT="[Text]" custT="1"/>
      <dgm:spPr/>
      <dgm:t>
        <a:bodyPr/>
        <a:lstStyle/>
        <a:p>
          <a:r>
            <a:rPr lang="en-AU" sz="2000" dirty="0"/>
            <a:t>Non-financial assets acquired at significantly less than fair value</a:t>
          </a:r>
        </a:p>
      </dgm:t>
    </dgm:pt>
    <dgm:pt modelId="{06B0D170-D059-4C3B-83AE-92BE2EAE2259}" type="parTrans" cxnId="{5978C108-4F38-4BA7-B3DC-E3440396359B}">
      <dgm:prSet/>
      <dgm:spPr/>
      <dgm:t>
        <a:bodyPr/>
        <a:lstStyle/>
        <a:p>
          <a:endParaRPr lang="en-AU"/>
        </a:p>
      </dgm:t>
    </dgm:pt>
    <dgm:pt modelId="{4D036143-EA54-4943-BC3F-9AABF36264BA}" type="sibTrans" cxnId="{5978C108-4F38-4BA7-B3DC-E3440396359B}">
      <dgm:prSet/>
      <dgm:spPr/>
      <dgm:t>
        <a:bodyPr/>
        <a:lstStyle/>
        <a:p>
          <a:endParaRPr lang="en-AU"/>
        </a:p>
      </dgm:t>
    </dgm:pt>
    <dgm:pt modelId="{98382113-CA46-4FB3-B7E7-517D000BD78B}">
      <dgm:prSet phldrT="[Text]" custT="1"/>
      <dgm:spPr/>
      <dgm:t>
        <a:bodyPr/>
        <a:lstStyle/>
        <a:p>
          <a:r>
            <a:rPr lang="en-AU" sz="1800" dirty="0"/>
            <a:t>Accounting policy choice to initially measure non-financial assets:</a:t>
          </a:r>
        </a:p>
      </dgm:t>
    </dgm:pt>
    <dgm:pt modelId="{BB514CFD-7D1C-4CE0-B024-3E781600E3BE}" type="parTrans" cxnId="{94D3445C-34F0-4F0F-A218-50D564BBBF4E}">
      <dgm:prSet/>
      <dgm:spPr/>
      <dgm:t>
        <a:bodyPr/>
        <a:lstStyle/>
        <a:p>
          <a:endParaRPr lang="en-AU"/>
        </a:p>
      </dgm:t>
    </dgm:pt>
    <dgm:pt modelId="{A1975E98-2C6D-4114-973D-487DD08960BD}" type="sibTrans" cxnId="{94D3445C-34F0-4F0F-A218-50D564BBBF4E}">
      <dgm:prSet/>
      <dgm:spPr/>
      <dgm:t>
        <a:bodyPr/>
        <a:lstStyle/>
        <a:p>
          <a:endParaRPr lang="en-AU"/>
        </a:p>
      </dgm:t>
    </dgm:pt>
    <dgm:pt modelId="{AA898993-886B-43E0-B780-C3F5E45CF9D6}">
      <dgm:prSet phldrT="[Text]" custT="1"/>
      <dgm:spPr/>
      <dgm:t>
        <a:bodyPr/>
        <a:lstStyle/>
        <a:p>
          <a:r>
            <a:rPr lang="en-AU" sz="1800" dirty="0"/>
            <a:t>Consolidated financial statements</a:t>
          </a:r>
        </a:p>
      </dgm:t>
    </dgm:pt>
    <dgm:pt modelId="{86D817CA-5E39-4431-B04C-3077C89697CB}" type="parTrans" cxnId="{8966A7EF-5B8D-4734-A95F-C74ED15E3F48}">
      <dgm:prSet/>
      <dgm:spPr/>
      <dgm:t>
        <a:bodyPr/>
        <a:lstStyle/>
        <a:p>
          <a:endParaRPr lang="en-AU"/>
        </a:p>
      </dgm:t>
    </dgm:pt>
    <dgm:pt modelId="{260B3505-F6A8-4324-8EAA-6BEF9F808FA2}" type="sibTrans" cxnId="{8966A7EF-5B8D-4734-A95F-C74ED15E3F48}">
      <dgm:prSet/>
      <dgm:spPr/>
      <dgm:t>
        <a:bodyPr/>
        <a:lstStyle/>
        <a:p>
          <a:endParaRPr lang="en-AU"/>
        </a:p>
      </dgm:t>
    </dgm:pt>
    <dgm:pt modelId="{A3BAD167-E80E-44A4-8606-E5196F019390}">
      <dgm:prSet phldrT="[Text]" custT="1"/>
      <dgm:spPr/>
      <dgm:t>
        <a:bodyPr/>
        <a:lstStyle/>
        <a:p>
          <a:r>
            <a:rPr lang="en-AU" sz="1800" dirty="0"/>
            <a:t>Separate financial statements with disclosures of parent entity’s significant relationships </a:t>
          </a:r>
        </a:p>
      </dgm:t>
    </dgm:pt>
    <dgm:pt modelId="{45295DED-9401-42D4-818F-0207353A5955}" type="parTrans" cxnId="{CE7C24D8-3D1D-4E6B-85E0-4DE5D20FBFC3}">
      <dgm:prSet/>
      <dgm:spPr/>
      <dgm:t>
        <a:bodyPr/>
        <a:lstStyle/>
        <a:p>
          <a:endParaRPr lang="en-AU"/>
        </a:p>
      </dgm:t>
    </dgm:pt>
    <dgm:pt modelId="{F64FF024-D0D4-4ECE-868F-AAC1855059E7}" type="sibTrans" cxnId="{CE7C24D8-3D1D-4E6B-85E0-4DE5D20FBFC3}">
      <dgm:prSet/>
      <dgm:spPr/>
      <dgm:t>
        <a:bodyPr/>
        <a:lstStyle/>
        <a:p>
          <a:endParaRPr lang="en-AU"/>
        </a:p>
      </dgm:t>
    </dgm:pt>
    <dgm:pt modelId="{10DD84CC-FEAC-4701-BCEF-E47B7893595F}">
      <dgm:prSet phldrT="[Text]" custT="1"/>
      <dgm:spPr/>
      <dgm:t>
        <a:bodyPr/>
        <a:lstStyle/>
        <a:p>
          <a:r>
            <a:rPr lang="en-AU" sz="1800" dirty="0"/>
            <a:t>At cost</a:t>
          </a:r>
        </a:p>
      </dgm:t>
    </dgm:pt>
    <dgm:pt modelId="{C3FFE5DD-6FFF-4B48-965A-FDBE527A28F5}" type="parTrans" cxnId="{A37A6910-0C14-47DA-B89B-0FC2DA528B58}">
      <dgm:prSet/>
      <dgm:spPr/>
      <dgm:t>
        <a:bodyPr/>
        <a:lstStyle/>
        <a:p>
          <a:endParaRPr lang="en-AU"/>
        </a:p>
      </dgm:t>
    </dgm:pt>
    <dgm:pt modelId="{09280306-CCF4-47F1-AC9D-D7C42F5FDBE9}" type="sibTrans" cxnId="{A37A6910-0C14-47DA-B89B-0FC2DA528B58}">
      <dgm:prSet/>
      <dgm:spPr/>
      <dgm:t>
        <a:bodyPr/>
        <a:lstStyle/>
        <a:p>
          <a:endParaRPr lang="en-AU"/>
        </a:p>
      </dgm:t>
    </dgm:pt>
    <dgm:pt modelId="{EA2638BB-9C51-46C3-BC73-9AAA86D625F2}">
      <dgm:prSet phldrT="[Text]" custT="1"/>
      <dgm:spPr/>
      <dgm:t>
        <a:bodyPr/>
        <a:lstStyle/>
        <a:p>
          <a:r>
            <a:rPr lang="en-AU" sz="1800" dirty="0"/>
            <a:t>At fair value </a:t>
          </a:r>
        </a:p>
      </dgm:t>
    </dgm:pt>
    <dgm:pt modelId="{2860B5AD-25F6-4283-B8A5-322CCADC6F06}" type="parTrans" cxnId="{86201DF9-CF6F-466E-B97B-1E9911672478}">
      <dgm:prSet/>
      <dgm:spPr/>
      <dgm:t>
        <a:bodyPr/>
        <a:lstStyle/>
        <a:p>
          <a:endParaRPr lang="en-AU"/>
        </a:p>
      </dgm:t>
    </dgm:pt>
    <dgm:pt modelId="{980C9AC4-8CF1-4288-956A-C0E309A8B0B0}" type="sibTrans" cxnId="{86201DF9-CF6F-466E-B97B-1E9911672478}">
      <dgm:prSet/>
      <dgm:spPr/>
      <dgm:t>
        <a:bodyPr/>
        <a:lstStyle/>
        <a:p>
          <a:endParaRPr lang="en-AU"/>
        </a:p>
      </dgm:t>
    </dgm:pt>
    <dgm:pt modelId="{642CB19C-C900-4A32-95D3-9AC473FC3DBD}" type="pres">
      <dgm:prSet presAssocID="{4CD74690-A1D6-46B0-90D3-26F5FADB0788}" presName="linear" presStyleCnt="0">
        <dgm:presLayoutVars>
          <dgm:animLvl val="lvl"/>
          <dgm:resizeHandles val="exact"/>
        </dgm:presLayoutVars>
      </dgm:prSet>
      <dgm:spPr/>
    </dgm:pt>
    <dgm:pt modelId="{2E7DC7EF-EC14-4A56-971D-4FEF904B1CBE}" type="pres">
      <dgm:prSet presAssocID="{4D89F8AB-A668-41DD-81E5-BFB2455D04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D56C09-56EE-4900-916E-8218091CB75B}" type="pres">
      <dgm:prSet presAssocID="{4D89F8AB-A668-41DD-81E5-BFB2455D0488}" presName="childText" presStyleLbl="revTx" presStyleIdx="0" presStyleCnt="2">
        <dgm:presLayoutVars>
          <dgm:bulletEnabled val="1"/>
        </dgm:presLayoutVars>
      </dgm:prSet>
      <dgm:spPr/>
    </dgm:pt>
    <dgm:pt modelId="{E813BE0D-0A2B-40FA-B388-6D26048102FB}" type="pres">
      <dgm:prSet presAssocID="{C6E89E60-4EA9-46F7-A72D-ADA222881E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320CCDE-2A32-4173-8E3B-8CEAAF71C7F6}" type="pres">
      <dgm:prSet presAssocID="{C6E89E60-4EA9-46F7-A72D-ADA222881E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F7E801-152B-4901-982D-B7F83D579C89}" type="presOf" srcId="{98382113-CA46-4FB3-B7E7-517D000BD78B}" destId="{3320CCDE-2A32-4173-8E3B-8CEAAF71C7F6}" srcOrd="0" destOrd="0" presId="urn:microsoft.com/office/officeart/2005/8/layout/vList2"/>
    <dgm:cxn modelId="{5978C108-4F38-4BA7-B3DC-E3440396359B}" srcId="{4CD74690-A1D6-46B0-90D3-26F5FADB0788}" destId="{C6E89E60-4EA9-46F7-A72D-ADA222881E1D}" srcOrd="1" destOrd="0" parTransId="{06B0D170-D059-4C3B-83AE-92BE2EAE2259}" sibTransId="{4D036143-EA54-4943-BC3F-9AABF36264BA}"/>
    <dgm:cxn modelId="{A37A6910-0C14-47DA-B89B-0FC2DA528B58}" srcId="{98382113-CA46-4FB3-B7E7-517D000BD78B}" destId="{10DD84CC-FEAC-4701-BCEF-E47B7893595F}" srcOrd="0" destOrd="0" parTransId="{C3FFE5DD-6FFF-4B48-965A-FDBE527A28F5}" sibTransId="{09280306-CCF4-47F1-AC9D-D7C42F5FDBE9}"/>
    <dgm:cxn modelId="{19435139-1361-44AD-B731-877A1A3A2109}" type="presOf" srcId="{C0E9BB37-B423-4485-B5EF-5888644D0D25}" destId="{5BD56C09-56EE-4900-916E-8218091CB75B}" srcOrd="0" destOrd="0" presId="urn:microsoft.com/office/officeart/2005/8/layout/vList2"/>
    <dgm:cxn modelId="{D1DD453D-3011-48CA-9D70-E875EFFD7646}" type="presOf" srcId="{AA898993-886B-43E0-B780-C3F5E45CF9D6}" destId="{5BD56C09-56EE-4900-916E-8218091CB75B}" srcOrd="0" destOrd="1" presId="urn:microsoft.com/office/officeart/2005/8/layout/vList2"/>
    <dgm:cxn modelId="{AD98A540-AD51-421C-B59E-42603198E19E}" srcId="{4CD74690-A1D6-46B0-90D3-26F5FADB0788}" destId="{4D89F8AB-A668-41DD-81E5-BFB2455D0488}" srcOrd="0" destOrd="0" parTransId="{32F28ED0-6E9F-4ECF-96C0-54CF0EC70B2A}" sibTransId="{FB55640E-D15C-44FA-BE87-D12A254F6E76}"/>
    <dgm:cxn modelId="{94D3445C-34F0-4F0F-A218-50D564BBBF4E}" srcId="{C6E89E60-4EA9-46F7-A72D-ADA222881E1D}" destId="{98382113-CA46-4FB3-B7E7-517D000BD78B}" srcOrd="0" destOrd="0" parTransId="{BB514CFD-7D1C-4CE0-B024-3E781600E3BE}" sibTransId="{A1975E98-2C6D-4114-973D-487DD08960BD}"/>
    <dgm:cxn modelId="{BC33C441-5981-464D-BB0B-C5520553E175}" type="presOf" srcId="{A3BAD167-E80E-44A4-8606-E5196F019390}" destId="{5BD56C09-56EE-4900-916E-8218091CB75B}" srcOrd="0" destOrd="2" presId="urn:microsoft.com/office/officeart/2005/8/layout/vList2"/>
    <dgm:cxn modelId="{C6E7BE7F-D28E-40FE-BAC5-92B25F582D57}" type="presOf" srcId="{10DD84CC-FEAC-4701-BCEF-E47B7893595F}" destId="{3320CCDE-2A32-4173-8E3B-8CEAAF71C7F6}" srcOrd="0" destOrd="1" presId="urn:microsoft.com/office/officeart/2005/8/layout/vList2"/>
    <dgm:cxn modelId="{A85CDDAA-1132-4035-AFFD-0F935102C480}" type="presOf" srcId="{4D89F8AB-A668-41DD-81E5-BFB2455D0488}" destId="{2E7DC7EF-EC14-4A56-971D-4FEF904B1CBE}" srcOrd="0" destOrd="0" presId="urn:microsoft.com/office/officeart/2005/8/layout/vList2"/>
    <dgm:cxn modelId="{D0AA76B6-5451-45B2-96D7-53475C17BB4C}" type="presOf" srcId="{4CD74690-A1D6-46B0-90D3-26F5FADB0788}" destId="{642CB19C-C900-4A32-95D3-9AC473FC3DBD}" srcOrd="0" destOrd="0" presId="urn:microsoft.com/office/officeart/2005/8/layout/vList2"/>
    <dgm:cxn modelId="{AFDD97C3-1A0C-40F6-8300-6B78C014C03F}" type="presOf" srcId="{C6E89E60-4EA9-46F7-A72D-ADA222881E1D}" destId="{E813BE0D-0A2B-40FA-B388-6D26048102FB}" srcOrd="0" destOrd="0" presId="urn:microsoft.com/office/officeart/2005/8/layout/vList2"/>
    <dgm:cxn modelId="{CE7C24D8-3D1D-4E6B-85E0-4DE5D20FBFC3}" srcId="{C0E9BB37-B423-4485-B5EF-5888644D0D25}" destId="{A3BAD167-E80E-44A4-8606-E5196F019390}" srcOrd="1" destOrd="0" parTransId="{45295DED-9401-42D4-818F-0207353A5955}" sibTransId="{F64FF024-D0D4-4ECE-868F-AAC1855059E7}"/>
    <dgm:cxn modelId="{1E175ADA-EBEF-4D5B-985D-251AC0AD7725}" srcId="{4D89F8AB-A668-41DD-81E5-BFB2455D0488}" destId="{C0E9BB37-B423-4485-B5EF-5888644D0D25}" srcOrd="0" destOrd="0" parTransId="{7CF2E390-0C39-4EED-A1FA-F8B824698415}" sibTransId="{2A4016D3-A71A-48A8-9FD9-224F247C1AE9}"/>
    <dgm:cxn modelId="{8966A7EF-5B8D-4734-A95F-C74ED15E3F48}" srcId="{C0E9BB37-B423-4485-B5EF-5888644D0D25}" destId="{AA898993-886B-43E0-B780-C3F5E45CF9D6}" srcOrd="0" destOrd="0" parTransId="{86D817CA-5E39-4431-B04C-3077C89697CB}" sibTransId="{260B3505-F6A8-4324-8EAA-6BEF9F808FA2}"/>
    <dgm:cxn modelId="{86201DF9-CF6F-466E-B97B-1E9911672478}" srcId="{98382113-CA46-4FB3-B7E7-517D000BD78B}" destId="{EA2638BB-9C51-46C3-BC73-9AAA86D625F2}" srcOrd="1" destOrd="0" parTransId="{2860B5AD-25F6-4283-B8A5-322CCADC6F06}" sibTransId="{980C9AC4-8CF1-4288-956A-C0E309A8B0B0}"/>
    <dgm:cxn modelId="{9FFD3DF9-46F7-4E65-9912-22837B82A567}" type="presOf" srcId="{EA2638BB-9C51-46C3-BC73-9AAA86D625F2}" destId="{3320CCDE-2A32-4173-8E3B-8CEAAF71C7F6}" srcOrd="0" destOrd="2" presId="urn:microsoft.com/office/officeart/2005/8/layout/vList2"/>
    <dgm:cxn modelId="{42170D1D-0598-4DC8-B009-7DB115AA516A}" type="presParOf" srcId="{642CB19C-C900-4A32-95D3-9AC473FC3DBD}" destId="{2E7DC7EF-EC14-4A56-971D-4FEF904B1CBE}" srcOrd="0" destOrd="0" presId="urn:microsoft.com/office/officeart/2005/8/layout/vList2"/>
    <dgm:cxn modelId="{3AE248F7-7FEB-4C10-8A17-9E4992D109B6}" type="presParOf" srcId="{642CB19C-C900-4A32-95D3-9AC473FC3DBD}" destId="{5BD56C09-56EE-4900-916E-8218091CB75B}" srcOrd="1" destOrd="0" presId="urn:microsoft.com/office/officeart/2005/8/layout/vList2"/>
    <dgm:cxn modelId="{389E824A-C3EE-4E15-A565-0C9A840300E4}" type="presParOf" srcId="{642CB19C-C900-4A32-95D3-9AC473FC3DBD}" destId="{E813BE0D-0A2B-40FA-B388-6D26048102FB}" srcOrd="2" destOrd="0" presId="urn:microsoft.com/office/officeart/2005/8/layout/vList2"/>
    <dgm:cxn modelId="{6FD7449D-4444-44F1-92CB-C9694EB9B166}" type="presParOf" srcId="{642CB19C-C900-4A32-95D3-9AC473FC3DBD}" destId="{3320CCDE-2A32-4173-8E3B-8CEAAF71C7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D74690-A1D6-46B0-90D3-26F5FADB078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4D89F8AB-A668-41DD-81E5-BFB2455D0488}">
      <dgm:prSet phldrT="[Text]" custT="1"/>
      <dgm:spPr/>
      <dgm:t>
        <a:bodyPr/>
        <a:lstStyle/>
        <a:p>
          <a:r>
            <a:rPr lang="en-AU" sz="2000" dirty="0"/>
            <a:t>Leases</a:t>
          </a:r>
        </a:p>
      </dgm:t>
    </dgm:pt>
    <dgm:pt modelId="{32F28ED0-6E9F-4ECF-96C0-54CF0EC70B2A}" type="parTrans" cxnId="{AD98A540-AD51-421C-B59E-42603198E19E}">
      <dgm:prSet/>
      <dgm:spPr/>
      <dgm:t>
        <a:bodyPr/>
        <a:lstStyle/>
        <a:p>
          <a:endParaRPr lang="en-AU"/>
        </a:p>
      </dgm:t>
    </dgm:pt>
    <dgm:pt modelId="{FB55640E-D15C-44FA-BE87-D12A254F6E76}" type="sibTrans" cxnId="{AD98A540-AD51-421C-B59E-42603198E19E}">
      <dgm:prSet/>
      <dgm:spPr/>
      <dgm:t>
        <a:bodyPr/>
        <a:lstStyle/>
        <a:p>
          <a:endParaRPr lang="en-AU"/>
        </a:p>
      </dgm:t>
    </dgm:pt>
    <dgm:pt modelId="{C0E9BB37-B423-4485-B5EF-5888644D0D25}">
      <dgm:prSet phldrT="[Text]" custT="1"/>
      <dgm:spPr/>
      <dgm:t>
        <a:bodyPr/>
        <a:lstStyle/>
        <a:p>
          <a:r>
            <a:rPr lang="en-AU" sz="1800" dirty="0"/>
            <a:t>Lease expenses (income) recognised on a straight-line basis over the lease term, unless another systemic basis more faithfully representational</a:t>
          </a:r>
        </a:p>
      </dgm:t>
    </dgm:pt>
    <dgm:pt modelId="{7CF2E390-0C39-4EED-A1FA-F8B824698415}" type="parTrans" cxnId="{1E175ADA-EBEF-4D5B-985D-251AC0AD7725}">
      <dgm:prSet/>
      <dgm:spPr/>
      <dgm:t>
        <a:bodyPr/>
        <a:lstStyle/>
        <a:p>
          <a:endParaRPr lang="en-AU"/>
        </a:p>
      </dgm:t>
    </dgm:pt>
    <dgm:pt modelId="{2A4016D3-A71A-48A8-9FD9-224F247C1AE9}" type="sibTrans" cxnId="{1E175ADA-EBEF-4D5B-985D-251AC0AD7725}">
      <dgm:prSet/>
      <dgm:spPr/>
      <dgm:t>
        <a:bodyPr/>
        <a:lstStyle/>
        <a:p>
          <a:endParaRPr lang="en-AU"/>
        </a:p>
      </dgm:t>
    </dgm:pt>
    <dgm:pt modelId="{C6E89E60-4EA9-46F7-A72D-ADA222881E1D}">
      <dgm:prSet phldrT="[Text]" custT="1"/>
      <dgm:spPr/>
      <dgm:t>
        <a:bodyPr/>
        <a:lstStyle/>
        <a:p>
          <a:r>
            <a:rPr lang="en-AU" sz="2000" dirty="0"/>
            <a:t>Income (including revenue)</a:t>
          </a:r>
        </a:p>
      </dgm:t>
    </dgm:pt>
    <dgm:pt modelId="{06B0D170-D059-4C3B-83AE-92BE2EAE2259}" type="parTrans" cxnId="{5978C108-4F38-4BA7-B3DC-E3440396359B}">
      <dgm:prSet/>
      <dgm:spPr/>
      <dgm:t>
        <a:bodyPr/>
        <a:lstStyle/>
        <a:p>
          <a:endParaRPr lang="en-AU"/>
        </a:p>
      </dgm:t>
    </dgm:pt>
    <dgm:pt modelId="{4D036143-EA54-4943-BC3F-9AABF36264BA}" type="sibTrans" cxnId="{5978C108-4F38-4BA7-B3DC-E3440396359B}">
      <dgm:prSet/>
      <dgm:spPr/>
      <dgm:t>
        <a:bodyPr/>
        <a:lstStyle/>
        <a:p>
          <a:endParaRPr lang="en-AU"/>
        </a:p>
      </dgm:t>
    </dgm:pt>
    <dgm:pt modelId="{98382113-CA46-4FB3-B7E7-517D000BD78B}">
      <dgm:prSet phldrT="[Text]" custT="1"/>
      <dgm:spPr/>
      <dgm:t>
        <a:bodyPr/>
        <a:lstStyle/>
        <a:p>
          <a:r>
            <a:rPr lang="en-AU" sz="1900" dirty="0"/>
            <a:t>Income deferred when there is a common understanding evidenced between resources provider to use the resources in a particular way</a:t>
          </a:r>
        </a:p>
      </dgm:t>
    </dgm:pt>
    <dgm:pt modelId="{BB514CFD-7D1C-4CE0-B024-3E781600E3BE}" type="parTrans" cxnId="{94D3445C-34F0-4F0F-A218-50D564BBBF4E}">
      <dgm:prSet/>
      <dgm:spPr/>
      <dgm:t>
        <a:bodyPr/>
        <a:lstStyle/>
        <a:p>
          <a:endParaRPr lang="en-AU"/>
        </a:p>
      </dgm:t>
    </dgm:pt>
    <dgm:pt modelId="{A1975E98-2C6D-4114-973D-487DD08960BD}" type="sibTrans" cxnId="{94D3445C-34F0-4F0F-A218-50D564BBBF4E}">
      <dgm:prSet/>
      <dgm:spPr/>
      <dgm:t>
        <a:bodyPr/>
        <a:lstStyle/>
        <a:p>
          <a:endParaRPr lang="en-AU"/>
        </a:p>
      </dgm:t>
    </dgm:pt>
    <dgm:pt modelId="{F745AFEB-4A34-4327-B990-1EF9616380C5}">
      <dgm:prSet phldrT="[Text]" custT="1"/>
      <dgm:spPr/>
      <dgm:t>
        <a:bodyPr/>
        <a:lstStyle/>
        <a:p>
          <a:r>
            <a:rPr lang="en-AU" sz="1800" dirty="0"/>
            <a:t>Right of use assets are not recognised</a:t>
          </a:r>
        </a:p>
      </dgm:t>
    </dgm:pt>
    <dgm:pt modelId="{50514994-5128-4FFC-98A4-152FF489CCC0}" type="parTrans" cxnId="{56B13112-5B9A-4EEC-A740-4D390438BBC4}">
      <dgm:prSet/>
      <dgm:spPr/>
      <dgm:t>
        <a:bodyPr/>
        <a:lstStyle/>
        <a:p>
          <a:endParaRPr lang="en-AU"/>
        </a:p>
      </dgm:t>
    </dgm:pt>
    <dgm:pt modelId="{FF376AF7-633C-4148-85B2-72519259EAB9}" type="sibTrans" cxnId="{56B13112-5B9A-4EEC-A740-4D390438BBC4}">
      <dgm:prSet/>
      <dgm:spPr/>
      <dgm:t>
        <a:bodyPr/>
        <a:lstStyle/>
        <a:p>
          <a:endParaRPr lang="en-AU"/>
        </a:p>
      </dgm:t>
    </dgm:pt>
    <dgm:pt modelId="{642CB19C-C900-4A32-95D3-9AC473FC3DBD}" type="pres">
      <dgm:prSet presAssocID="{4CD74690-A1D6-46B0-90D3-26F5FADB0788}" presName="linear" presStyleCnt="0">
        <dgm:presLayoutVars>
          <dgm:animLvl val="lvl"/>
          <dgm:resizeHandles val="exact"/>
        </dgm:presLayoutVars>
      </dgm:prSet>
      <dgm:spPr/>
    </dgm:pt>
    <dgm:pt modelId="{2E7DC7EF-EC14-4A56-971D-4FEF904B1CBE}" type="pres">
      <dgm:prSet presAssocID="{4D89F8AB-A668-41DD-81E5-BFB2455D0488}" presName="parentText" presStyleLbl="node1" presStyleIdx="0" presStyleCnt="2" custScaleY="82038" custLinFactNeighborX="-3616" custLinFactNeighborY="-3991">
        <dgm:presLayoutVars>
          <dgm:chMax val="0"/>
          <dgm:bulletEnabled val="1"/>
        </dgm:presLayoutVars>
      </dgm:prSet>
      <dgm:spPr/>
    </dgm:pt>
    <dgm:pt modelId="{5BD56C09-56EE-4900-916E-8218091CB75B}" type="pres">
      <dgm:prSet presAssocID="{4D89F8AB-A668-41DD-81E5-BFB2455D0488}" presName="childText" presStyleLbl="revTx" presStyleIdx="0" presStyleCnt="2">
        <dgm:presLayoutVars>
          <dgm:bulletEnabled val="1"/>
        </dgm:presLayoutVars>
      </dgm:prSet>
      <dgm:spPr/>
    </dgm:pt>
    <dgm:pt modelId="{E813BE0D-0A2B-40FA-B388-6D26048102FB}" type="pres">
      <dgm:prSet presAssocID="{C6E89E60-4EA9-46F7-A72D-ADA222881E1D}" presName="parentText" presStyleLbl="node1" presStyleIdx="1" presStyleCnt="2" custScaleY="86146">
        <dgm:presLayoutVars>
          <dgm:chMax val="0"/>
          <dgm:bulletEnabled val="1"/>
        </dgm:presLayoutVars>
      </dgm:prSet>
      <dgm:spPr/>
    </dgm:pt>
    <dgm:pt modelId="{3320CCDE-2A32-4173-8E3B-8CEAAF71C7F6}" type="pres">
      <dgm:prSet presAssocID="{C6E89E60-4EA9-46F7-A72D-ADA222881E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F7E801-152B-4901-982D-B7F83D579C89}" type="presOf" srcId="{98382113-CA46-4FB3-B7E7-517D000BD78B}" destId="{3320CCDE-2A32-4173-8E3B-8CEAAF71C7F6}" srcOrd="0" destOrd="0" presId="urn:microsoft.com/office/officeart/2005/8/layout/vList2"/>
    <dgm:cxn modelId="{5978C108-4F38-4BA7-B3DC-E3440396359B}" srcId="{4CD74690-A1D6-46B0-90D3-26F5FADB0788}" destId="{C6E89E60-4EA9-46F7-A72D-ADA222881E1D}" srcOrd="1" destOrd="0" parTransId="{06B0D170-D059-4C3B-83AE-92BE2EAE2259}" sibTransId="{4D036143-EA54-4943-BC3F-9AABF36264BA}"/>
    <dgm:cxn modelId="{56B13112-5B9A-4EEC-A740-4D390438BBC4}" srcId="{4D89F8AB-A668-41DD-81E5-BFB2455D0488}" destId="{F745AFEB-4A34-4327-B990-1EF9616380C5}" srcOrd="1" destOrd="0" parTransId="{50514994-5128-4FFC-98A4-152FF489CCC0}" sibTransId="{FF376AF7-633C-4148-85B2-72519259EAB9}"/>
    <dgm:cxn modelId="{19435139-1361-44AD-B731-877A1A3A2109}" type="presOf" srcId="{C0E9BB37-B423-4485-B5EF-5888644D0D25}" destId="{5BD56C09-56EE-4900-916E-8218091CB75B}" srcOrd="0" destOrd="0" presId="urn:microsoft.com/office/officeart/2005/8/layout/vList2"/>
    <dgm:cxn modelId="{AD98A540-AD51-421C-B59E-42603198E19E}" srcId="{4CD74690-A1D6-46B0-90D3-26F5FADB0788}" destId="{4D89F8AB-A668-41DD-81E5-BFB2455D0488}" srcOrd="0" destOrd="0" parTransId="{32F28ED0-6E9F-4ECF-96C0-54CF0EC70B2A}" sibTransId="{FB55640E-D15C-44FA-BE87-D12A254F6E76}"/>
    <dgm:cxn modelId="{94D3445C-34F0-4F0F-A218-50D564BBBF4E}" srcId="{C6E89E60-4EA9-46F7-A72D-ADA222881E1D}" destId="{98382113-CA46-4FB3-B7E7-517D000BD78B}" srcOrd="0" destOrd="0" parTransId="{BB514CFD-7D1C-4CE0-B024-3E781600E3BE}" sibTransId="{A1975E98-2C6D-4114-973D-487DD08960BD}"/>
    <dgm:cxn modelId="{A85CDDAA-1132-4035-AFFD-0F935102C480}" type="presOf" srcId="{4D89F8AB-A668-41DD-81E5-BFB2455D0488}" destId="{2E7DC7EF-EC14-4A56-971D-4FEF904B1CBE}" srcOrd="0" destOrd="0" presId="urn:microsoft.com/office/officeart/2005/8/layout/vList2"/>
    <dgm:cxn modelId="{086A23B6-AA9D-4343-B79C-5FD58988F58D}" type="presOf" srcId="{F745AFEB-4A34-4327-B990-1EF9616380C5}" destId="{5BD56C09-56EE-4900-916E-8218091CB75B}" srcOrd="0" destOrd="1" presId="urn:microsoft.com/office/officeart/2005/8/layout/vList2"/>
    <dgm:cxn modelId="{D0AA76B6-5451-45B2-96D7-53475C17BB4C}" type="presOf" srcId="{4CD74690-A1D6-46B0-90D3-26F5FADB0788}" destId="{642CB19C-C900-4A32-95D3-9AC473FC3DBD}" srcOrd="0" destOrd="0" presId="urn:microsoft.com/office/officeart/2005/8/layout/vList2"/>
    <dgm:cxn modelId="{AFDD97C3-1A0C-40F6-8300-6B78C014C03F}" type="presOf" srcId="{C6E89E60-4EA9-46F7-A72D-ADA222881E1D}" destId="{E813BE0D-0A2B-40FA-B388-6D26048102FB}" srcOrd="0" destOrd="0" presId="urn:microsoft.com/office/officeart/2005/8/layout/vList2"/>
    <dgm:cxn modelId="{1E175ADA-EBEF-4D5B-985D-251AC0AD7725}" srcId="{4D89F8AB-A668-41DD-81E5-BFB2455D0488}" destId="{C0E9BB37-B423-4485-B5EF-5888644D0D25}" srcOrd="0" destOrd="0" parTransId="{7CF2E390-0C39-4EED-A1FA-F8B824698415}" sibTransId="{2A4016D3-A71A-48A8-9FD9-224F247C1AE9}"/>
    <dgm:cxn modelId="{42170D1D-0598-4DC8-B009-7DB115AA516A}" type="presParOf" srcId="{642CB19C-C900-4A32-95D3-9AC473FC3DBD}" destId="{2E7DC7EF-EC14-4A56-971D-4FEF904B1CBE}" srcOrd="0" destOrd="0" presId="urn:microsoft.com/office/officeart/2005/8/layout/vList2"/>
    <dgm:cxn modelId="{3AE248F7-7FEB-4C10-8A17-9E4992D109B6}" type="presParOf" srcId="{642CB19C-C900-4A32-95D3-9AC473FC3DBD}" destId="{5BD56C09-56EE-4900-916E-8218091CB75B}" srcOrd="1" destOrd="0" presId="urn:microsoft.com/office/officeart/2005/8/layout/vList2"/>
    <dgm:cxn modelId="{389E824A-C3EE-4E15-A565-0C9A840300E4}" type="presParOf" srcId="{642CB19C-C900-4A32-95D3-9AC473FC3DBD}" destId="{E813BE0D-0A2B-40FA-B388-6D26048102FB}" srcOrd="2" destOrd="0" presId="urn:microsoft.com/office/officeart/2005/8/layout/vList2"/>
    <dgm:cxn modelId="{6FD7449D-4444-44F1-92CB-C9694EB9B166}" type="presParOf" srcId="{642CB19C-C900-4A32-95D3-9AC473FC3DBD}" destId="{3320CCDE-2A32-4173-8E3B-8CEAAF71C7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D74690-A1D6-46B0-90D3-26F5FADB078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4D89F8AB-A668-41DD-81E5-BFB2455D0488}">
      <dgm:prSet phldrT="[Text]" custT="1"/>
      <dgm:spPr/>
      <dgm:t>
        <a:bodyPr/>
        <a:lstStyle/>
        <a:p>
          <a:r>
            <a:rPr lang="en-AU" sz="2000" dirty="0"/>
            <a:t>Employee benefits </a:t>
          </a:r>
        </a:p>
      </dgm:t>
    </dgm:pt>
    <dgm:pt modelId="{32F28ED0-6E9F-4ECF-96C0-54CF0EC70B2A}" type="parTrans" cxnId="{AD98A540-AD51-421C-B59E-42603198E19E}">
      <dgm:prSet/>
      <dgm:spPr/>
      <dgm:t>
        <a:bodyPr/>
        <a:lstStyle/>
        <a:p>
          <a:endParaRPr lang="en-AU"/>
        </a:p>
      </dgm:t>
    </dgm:pt>
    <dgm:pt modelId="{FB55640E-D15C-44FA-BE87-D12A254F6E76}" type="sibTrans" cxnId="{AD98A540-AD51-421C-B59E-42603198E19E}">
      <dgm:prSet/>
      <dgm:spPr/>
      <dgm:t>
        <a:bodyPr/>
        <a:lstStyle/>
        <a:p>
          <a:endParaRPr lang="en-AU"/>
        </a:p>
      </dgm:t>
    </dgm:pt>
    <dgm:pt modelId="{C0E9BB37-B423-4485-B5EF-5888644D0D25}">
      <dgm:prSet phldrT="[Text]" custT="1"/>
      <dgm:spPr/>
      <dgm:t>
        <a:bodyPr/>
        <a:lstStyle/>
        <a:p>
          <a:r>
            <a:rPr lang="en-AU" sz="1800" dirty="0"/>
            <a:t>No discounting for short and long term employee benefits</a:t>
          </a:r>
        </a:p>
      </dgm:t>
    </dgm:pt>
    <dgm:pt modelId="{7CF2E390-0C39-4EED-A1FA-F8B824698415}" type="parTrans" cxnId="{1E175ADA-EBEF-4D5B-985D-251AC0AD7725}">
      <dgm:prSet/>
      <dgm:spPr/>
      <dgm:t>
        <a:bodyPr/>
        <a:lstStyle/>
        <a:p>
          <a:endParaRPr lang="en-AU"/>
        </a:p>
      </dgm:t>
    </dgm:pt>
    <dgm:pt modelId="{2A4016D3-A71A-48A8-9FD9-224F247C1AE9}" type="sibTrans" cxnId="{1E175ADA-EBEF-4D5B-985D-251AC0AD7725}">
      <dgm:prSet/>
      <dgm:spPr/>
      <dgm:t>
        <a:bodyPr/>
        <a:lstStyle/>
        <a:p>
          <a:endParaRPr lang="en-AU"/>
        </a:p>
      </dgm:t>
    </dgm:pt>
    <dgm:pt modelId="{C6E89E60-4EA9-46F7-A72D-ADA222881E1D}">
      <dgm:prSet phldrT="[Text]" custT="1"/>
      <dgm:spPr/>
      <dgm:t>
        <a:bodyPr/>
        <a:lstStyle/>
        <a:p>
          <a:r>
            <a:rPr lang="en-AU" sz="2000" dirty="0"/>
            <a:t>Financial instruments </a:t>
          </a:r>
        </a:p>
      </dgm:t>
    </dgm:pt>
    <dgm:pt modelId="{06B0D170-D059-4C3B-83AE-92BE2EAE2259}" type="parTrans" cxnId="{5978C108-4F38-4BA7-B3DC-E3440396359B}">
      <dgm:prSet/>
      <dgm:spPr/>
      <dgm:t>
        <a:bodyPr/>
        <a:lstStyle/>
        <a:p>
          <a:endParaRPr lang="en-AU"/>
        </a:p>
      </dgm:t>
    </dgm:pt>
    <dgm:pt modelId="{4D036143-EA54-4943-BC3F-9AABF36264BA}" type="sibTrans" cxnId="{5978C108-4F38-4BA7-B3DC-E3440396359B}">
      <dgm:prSet/>
      <dgm:spPr/>
      <dgm:t>
        <a:bodyPr/>
        <a:lstStyle/>
        <a:p>
          <a:endParaRPr lang="en-AU"/>
        </a:p>
      </dgm:t>
    </dgm:pt>
    <dgm:pt modelId="{98382113-CA46-4FB3-B7E7-517D000BD78B}">
      <dgm:prSet phldrT="[Text]" custT="1"/>
      <dgm:spPr/>
      <dgm:t>
        <a:bodyPr/>
        <a:lstStyle/>
        <a:p>
          <a:r>
            <a:rPr lang="en-AU" sz="1900" dirty="0"/>
            <a:t>Simplification for financial instruments that are basic (e.g. cash, accounts receivable, units held in managed investment schemes)</a:t>
          </a:r>
        </a:p>
      </dgm:t>
    </dgm:pt>
    <dgm:pt modelId="{BB514CFD-7D1C-4CE0-B024-3E781600E3BE}" type="parTrans" cxnId="{94D3445C-34F0-4F0F-A218-50D564BBBF4E}">
      <dgm:prSet/>
      <dgm:spPr/>
      <dgm:t>
        <a:bodyPr/>
        <a:lstStyle/>
        <a:p>
          <a:endParaRPr lang="en-AU"/>
        </a:p>
      </dgm:t>
    </dgm:pt>
    <dgm:pt modelId="{A1975E98-2C6D-4114-973D-487DD08960BD}" type="sibTrans" cxnId="{94D3445C-34F0-4F0F-A218-50D564BBBF4E}">
      <dgm:prSet/>
      <dgm:spPr/>
      <dgm:t>
        <a:bodyPr/>
        <a:lstStyle/>
        <a:p>
          <a:endParaRPr lang="en-AU"/>
        </a:p>
      </dgm:t>
    </dgm:pt>
    <dgm:pt modelId="{B7F9F4E2-6C99-4250-ABC7-8459A9DE85A2}">
      <dgm:prSet phldrT="[Text]" custT="1"/>
      <dgm:spPr/>
      <dgm:t>
        <a:bodyPr/>
        <a:lstStyle/>
        <a:p>
          <a:r>
            <a:rPr lang="en-AU" sz="1900" dirty="0"/>
            <a:t>Financial instruments that are more complex refer to AASB 9 </a:t>
          </a:r>
          <a:r>
            <a:rPr lang="en-AU" sz="1900" i="1" dirty="0"/>
            <a:t>Financial Instruments </a:t>
          </a:r>
          <a:r>
            <a:rPr lang="en-AU" sz="1900" i="0" dirty="0"/>
            <a:t>(e.g. purchased debt instruments, interest rate swaps)</a:t>
          </a:r>
          <a:endParaRPr lang="en-AU" sz="1900" dirty="0"/>
        </a:p>
      </dgm:t>
    </dgm:pt>
    <dgm:pt modelId="{116A1D2E-EC36-4236-BC52-7D98D504F9AE}" type="parTrans" cxnId="{E47EDCED-1CAC-46FB-98B2-21BFC62A52C5}">
      <dgm:prSet/>
      <dgm:spPr/>
      <dgm:t>
        <a:bodyPr/>
        <a:lstStyle/>
        <a:p>
          <a:endParaRPr lang="en-AU"/>
        </a:p>
      </dgm:t>
    </dgm:pt>
    <dgm:pt modelId="{489F47B6-9F75-4205-AC3F-4AB729CC2226}" type="sibTrans" cxnId="{E47EDCED-1CAC-46FB-98B2-21BFC62A52C5}">
      <dgm:prSet/>
      <dgm:spPr/>
      <dgm:t>
        <a:bodyPr/>
        <a:lstStyle/>
        <a:p>
          <a:endParaRPr lang="en-AU"/>
        </a:p>
      </dgm:t>
    </dgm:pt>
    <dgm:pt modelId="{642CB19C-C900-4A32-95D3-9AC473FC3DBD}" type="pres">
      <dgm:prSet presAssocID="{4CD74690-A1D6-46B0-90D3-26F5FADB0788}" presName="linear" presStyleCnt="0">
        <dgm:presLayoutVars>
          <dgm:animLvl val="lvl"/>
          <dgm:resizeHandles val="exact"/>
        </dgm:presLayoutVars>
      </dgm:prSet>
      <dgm:spPr/>
    </dgm:pt>
    <dgm:pt modelId="{2E7DC7EF-EC14-4A56-971D-4FEF904B1CBE}" type="pres">
      <dgm:prSet presAssocID="{4D89F8AB-A668-41DD-81E5-BFB2455D0488}" presName="parentText" presStyleLbl="node1" presStyleIdx="0" presStyleCnt="2" custLinFactNeighborX="-3616" custLinFactNeighborY="-3991">
        <dgm:presLayoutVars>
          <dgm:chMax val="0"/>
          <dgm:bulletEnabled val="1"/>
        </dgm:presLayoutVars>
      </dgm:prSet>
      <dgm:spPr/>
    </dgm:pt>
    <dgm:pt modelId="{5BD56C09-56EE-4900-916E-8218091CB75B}" type="pres">
      <dgm:prSet presAssocID="{4D89F8AB-A668-41DD-81E5-BFB2455D0488}" presName="childText" presStyleLbl="revTx" presStyleIdx="0" presStyleCnt="2">
        <dgm:presLayoutVars>
          <dgm:bulletEnabled val="1"/>
        </dgm:presLayoutVars>
      </dgm:prSet>
      <dgm:spPr/>
    </dgm:pt>
    <dgm:pt modelId="{E813BE0D-0A2B-40FA-B388-6D26048102FB}" type="pres">
      <dgm:prSet presAssocID="{C6E89E60-4EA9-46F7-A72D-ADA222881E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320CCDE-2A32-4173-8E3B-8CEAAF71C7F6}" type="pres">
      <dgm:prSet presAssocID="{C6E89E60-4EA9-46F7-A72D-ADA222881E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F7E801-152B-4901-982D-B7F83D579C89}" type="presOf" srcId="{98382113-CA46-4FB3-B7E7-517D000BD78B}" destId="{3320CCDE-2A32-4173-8E3B-8CEAAF71C7F6}" srcOrd="0" destOrd="0" presId="urn:microsoft.com/office/officeart/2005/8/layout/vList2"/>
    <dgm:cxn modelId="{5978C108-4F38-4BA7-B3DC-E3440396359B}" srcId="{4CD74690-A1D6-46B0-90D3-26F5FADB0788}" destId="{C6E89E60-4EA9-46F7-A72D-ADA222881E1D}" srcOrd="1" destOrd="0" parTransId="{06B0D170-D059-4C3B-83AE-92BE2EAE2259}" sibTransId="{4D036143-EA54-4943-BC3F-9AABF36264BA}"/>
    <dgm:cxn modelId="{19435139-1361-44AD-B731-877A1A3A2109}" type="presOf" srcId="{C0E9BB37-B423-4485-B5EF-5888644D0D25}" destId="{5BD56C09-56EE-4900-916E-8218091CB75B}" srcOrd="0" destOrd="0" presId="urn:microsoft.com/office/officeart/2005/8/layout/vList2"/>
    <dgm:cxn modelId="{AD98A540-AD51-421C-B59E-42603198E19E}" srcId="{4CD74690-A1D6-46B0-90D3-26F5FADB0788}" destId="{4D89F8AB-A668-41DD-81E5-BFB2455D0488}" srcOrd="0" destOrd="0" parTransId="{32F28ED0-6E9F-4ECF-96C0-54CF0EC70B2A}" sibTransId="{FB55640E-D15C-44FA-BE87-D12A254F6E76}"/>
    <dgm:cxn modelId="{94D3445C-34F0-4F0F-A218-50D564BBBF4E}" srcId="{C6E89E60-4EA9-46F7-A72D-ADA222881E1D}" destId="{98382113-CA46-4FB3-B7E7-517D000BD78B}" srcOrd="0" destOrd="0" parTransId="{BB514CFD-7D1C-4CE0-B024-3E781600E3BE}" sibTransId="{A1975E98-2C6D-4114-973D-487DD08960BD}"/>
    <dgm:cxn modelId="{A85CDDAA-1132-4035-AFFD-0F935102C480}" type="presOf" srcId="{4D89F8AB-A668-41DD-81E5-BFB2455D0488}" destId="{2E7DC7EF-EC14-4A56-971D-4FEF904B1CBE}" srcOrd="0" destOrd="0" presId="urn:microsoft.com/office/officeart/2005/8/layout/vList2"/>
    <dgm:cxn modelId="{D0AA76B6-5451-45B2-96D7-53475C17BB4C}" type="presOf" srcId="{4CD74690-A1D6-46B0-90D3-26F5FADB0788}" destId="{642CB19C-C900-4A32-95D3-9AC473FC3DBD}" srcOrd="0" destOrd="0" presId="urn:microsoft.com/office/officeart/2005/8/layout/vList2"/>
    <dgm:cxn modelId="{AFDD97C3-1A0C-40F6-8300-6B78C014C03F}" type="presOf" srcId="{C6E89E60-4EA9-46F7-A72D-ADA222881E1D}" destId="{E813BE0D-0A2B-40FA-B388-6D26048102FB}" srcOrd="0" destOrd="0" presId="urn:microsoft.com/office/officeart/2005/8/layout/vList2"/>
    <dgm:cxn modelId="{1E175ADA-EBEF-4D5B-985D-251AC0AD7725}" srcId="{4D89F8AB-A668-41DD-81E5-BFB2455D0488}" destId="{C0E9BB37-B423-4485-B5EF-5888644D0D25}" srcOrd="0" destOrd="0" parTransId="{7CF2E390-0C39-4EED-A1FA-F8B824698415}" sibTransId="{2A4016D3-A71A-48A8-9FD9-224F247C1AE9}"/>
    <dgm:cxn modelId="{576187DD-2C50-4B0F-A010-1038E36AC1D2}" type="presOf" srcId="{B7F9F4E2-6C99-4250-ABC7-8459A9DE85A2}" destId="{3320CCDE-2A32-4173-8E3B-8CEAAF71C7F6}" srcOrd="0" destOrd="1" presId="urn:microsoft.com/office/officeart/2005/8/layout/vList2"/>
    <dgm:cxn modelId="{E47EDCED-1CAC-46FB-98B2-21BFC62A52C5}" srcId="{C6E89E60-4EA9-46F7-A72D-ADA222881E1D}" destId="{B7F9F4E2-6C99-4250-ABC7-8459A9DE85A2}" srcOrd="1" destOrd="0" parTransId="{116A1D2E-EC36-4236-BC52-7D98D504F9AE}" sibTransId="{489F47B6-9F75-4205-AC3F-4AB729CC2226}"/>
    <dgm:cxn modelId="{42170D1D-0598-4DC8-B009-7DB115AA516A}" type="presParOf" srcId="{642CB19C-C900-4A32-95D3-9AC473FC3DBD}" destId="{2E7DC7EF-EC14-4A56-971D-4FEF904B1CBE}" srcOrd="0" destOrd="0" presId="urn:microsoft.com/office/officeart/2005/8/layout/vList2"/>
    <dgm:cxn modelId="{3AE248F7-7FEB-4C10-8A17-9E4992D109B6}" type="presParOf" srcId="{642CB19C-C900-4A32-95D3-9AC473FC3DBD}" destId="{5BD56C09-56EE-4900-916E-8218091CB75B}" srcOrd="1" destOrd="0" presId="urn:microsoft.com/office/officeart/2005/8/layout/vList2"/>
    <dgm:cxn modelId="{389E824A-C3EE-4E15-A565-0C9A840300E4}" type="presParOf" srcId="{642CB19C-C900-4A32-95D3-9AC473FC3DBD}" destId="{E813BE0D-0A2B-40FA-B388-6D26048102FB}" srcOrd="2" destOrd="0" presId="urn:microsoft.com/office/officeart/2005/8/layout/vList2"/>
    <dgm:cxn modelId="{6FD7449D-4444-44F1-92CB-C9694EB9B166}" type="presParOf" srcId="{642CB19C-C900-4A32-95D3-9AC473FC3DBD}" destId="{3320CCDE-2A32-4173-8E3B-8CEAAF71C7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D5432-9E52-4495-9388-AD936E767BD5}">
      <dsp:nvSpPr>
        <dsp:cNvPr id="0" name=""/>
        <dsp:cNvSpPr/>
      </dsp:nvSpPr>
      <dsp:spPr>
        <a:xfrm rot="16200000">
          <a:off x="-1117862" y="1117862"/>
          <a:ext cx="4924658" cy="268893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Tier 1 Australian Accounting Standards – Full IFRS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IFRS equivalent requirements and include requirements that are specific to Australian entities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Entities with public accountability and required by legislation to prepare financial statements, for example: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Listed companies, financial institutions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Australian Government and State, Territory and Local Governments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200" kern="1200" dirty="0"/>
        </a:p>
      </dsp:txBody>
      <dsp:txXfrm rot="5400000">
        <a:off x="1" y="984931"/>
        <a:ext cx="2688932" cy="2954794"/>
      </dsp:txXfrm>
    </dsp:sp>
    <dsp:sp modelId="{AD7ED60E-5CB9-447C-98B2-633174AAA909}">
      <dsp:nvSpPr>
        <dsp:cNvPr id="0" name=""/>
        <dsp:cNvSpPr/>
      </dsp:nvSpPr>
      <dsp:spPr>
        <a:xfrm rot="16200000">
          <a:off x="1739831" y="1117862"/>
          <a:ext cx="4924658" cy="268893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Tier 2 Australian Accounting Standards – Simplified Disclosures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Recognition and measurement requirements of Tier 1 but substantially reduced disclosure requirements. </a:t>
          </a:r>
          <a:endParaRPr lang="en-AU" sz="12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For-profit entities without public accountability and NFP private and public sector entities, for example: </a:t>
          </a:r>
          <a:endParaRPr lang="en-A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For-profit public companies (consolidated revenue &gt;$50 million, consolidated gross assets &gt;$25 million, 100+ employees)</a:t>
          </a:r>
        </a:p>
      </dsp:txBody>
      <dsp:txXfrm rot="5400000">
        <a:off x="2857694" y="984931"/>
        <a:ext cx="2688932" cy="2954794"/>
      </dsp:txXfrm>
    </dsp:sp>
    <dsp:sp modelId="{9EC18677-2E28-45CA-B664-B5B43D797EDD}">
      <dsp:nvSpPr>
        <dsp:cNvPr id="0" name=""/>
        <dsp:cNvSpPr/>
      </dsp:nvSpPr>
      <dsp:spPr>
        <a:xfrm rot="16200000">
          <a:off x="4664381" y="1117862"/>
          <a:ext cx="4924658" cy="268893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Proposed Tier 3 Australian Accounting Standards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/>
            <a:t>Simplified recognition and measurement requirements to Tier 1 and Tier 2 with disclosures complementary to Tier 3  R&amp;M requirements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Smaller Not-for-profit private sector entities, for example: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Charities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Other not-for-profit entities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200" kern="1200" dirty="0"/>
        </a:p>
      </dsp:txBody>
      <dsp:txXfrm rot="5400000">
        <a:off x="5782244" y="984931"/>
        <a:ext cx="2688932" cy="2954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B8092-CE65-445B-B8B0-4BBFCC557769}">
      <dsp:nvSpPr>
        <dsp:cNvPr id="0" name=""/>
        <dsp:cNvSpPr/>
      </dsp:nvSpPr>
      <dsp:spPr>
        <a:xfrm>
          <a:off x="359354" y="328338"/>
          <a:ext cx="5036430" cy="6759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7C5A2-8FA1-4961-BD41-F6B0AA1FC4A0}">
      <dsp:nvSpPr>
        <dsp:cNvPr id="0" name=""/>
        <dsp:cNvSpPr/>
      </dsp:nvSpPr>
      <dsp:spPr>
        <a:xfrm>
          <a:off x="447272" y="403178"/>
          <a:ext cx="600484" cy="5542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6D9-1924-4B91-9664-5E67414FF664}">
      <dsp:nvSpPr>
        <dsp:cNvPr id="0" name=""/>
        <dsp:cNvSpPr/>
      </dsp:nvSpPr>
      <dsp:spPr>
        <a:xfrm rot="10800000">
          <a:off x="249077" y="1097093"/>
          <a:ext cx="1031299" cy="11395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AASB Not-for-Profit Entity Standard Setting Framework</a:t>
          </a:r>
        </a:p>
      </dsp:txBody>
      <dsp:txXfrm rot="10800000">
        <a:off x="280793" y="1097093"/>
        <a:ext cx="967867" cy="1107790"/>
      </dsp:txXfrm>
    </dsp:sp>
    <dsp:sp modelId="{B554F551-E27D-4450-A6CB-BC1C7FC72270}">
      <dsp:nvSpPr>
        <dsp:cNvPr id="0" name=""/>
        <dsp:cNvSpPr/>
      </dsp:nvSpPr>
      <dsp:spPr>
        <a:xfrm>
          <a:off x="1476081" y="389127"/>
          <a:ext cx="587211" cy="5571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50A2A-8AA1-43F0-AD58-C6BB3594088B}">
      <dsp:nvSpPr>
        <dsp:cNvPr id="0" name=""/>
        <dsp:cNvSpPr/>
      </dsp:nvSpPr>
      <dsp:spPr>
        <a:xfrm rot="10800000">
          <a:off x="1270001" y="1108333"/>
          <a:ext cx="1031299" cy="11388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latin typeface="Calibri"/>
              <a:ea typeface="+mn-ea"/>
              <a:cs typeface="+mn-cs"/>
            </a:rPr>
            <a:t>Tier 3 GPFS must provide useful information to users</a:t>
          </a:r>
        </a:p>
      </dsp:txBody>
      <dsp:txXfrm rot="10800000">
        <a:off x="1301717" y="1108333"/>
        <a:ext cx="967867" cy="1107166"/>
      </dsp:txXfrm>
    </dsp:sp>
    <dsp:sp modelId="{79DB4A3B-F917-4711-A9AC-270EB7B89808}">
      <dsp:nvSpPr>
        <dsp:cNvPr id="0" name=""/>
        <dsp:cNvSpPr/>
      </dsp:nvSpPr>
      <dsp:spPr>
        <a:xfrm>
          <a:off x="2543573" y="373294"/>
          <a:ext cx="628638" cy="5773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98B40-7B81-4406-B429-EDF9C744CBB1}">
      <dsp:nvSpPr>
        <dsp:cNvPr id="0" name=""/>
        <dsp:cNvSpPr/>
      </dsp:nvSpPr>
      <dsp:spPr>
        <a:xfrm rot="10800000">
          <a:off x="2340366" y="1105243"/>
          <a:ext cx="1151486" cy="114621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Consistency with Tier 2 reporting requirements desirable</a:t>
          </a:r>
        </a:p>
      </dsp:txBody>
      <dsp:txXfrm rot="10800000">
        <a:off x="2375616" y="1105243"/>
        <a:ext cx="1080986" cy="1110969"/>
      </dsp:txXfrm>
    </dsp:sp>
    <dsp:sp modelId="{E1FA3BCB-09BF-4D6B-AC56-8ED3A09413C7}">
      <dsp:nvSpPr>
        <dsp:cNvPr id="0" name=""/>
        <dsp:cNvSpPr/>
      </dsp:nvSpPr>
      <dsp:spPr>
        <a:xfrm>
          <a:off x="3653498" y="365562"/>
          <a:ext cx="609270" cy="6042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37C70-817E-4AD4-9E5B-E586B6C14104}">
      <dsp:nvSpPr>
        <dsp:cNvPr id="0" name=""/>
        <dsp:cNvSpPr/>
      </dsp:nvSpPr>
      <dsp:spPr>
        <a:xfrm rot="10800000">
          <a:off x="3467808" y="1104806"/>
          <a:ext cx="1030401" cy="11292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Leverage information that management uses to make decisions</a:t>
          </a:r>
        </a:p>
      </dsp:txBody>
      <dsp:txXfrm rot="10800000">
        <a:off x="3499496" y="1104806"/>
        <a:ext cx="967025" cy="1097515"/>
      </dsp:txXfrm>
    </dsp:sp>
    <dsp:sp modelId="{BBBAB478-68C5-4F1C-97DB-D84C299E63AB}">
      <dsp:nvSpPr>
        <dsp:cNvPr id="0" name=""/>
        <dsp:cNvSpPr/>
      </dsp:nvSpPr>
      <dsp:spPr>
        <a:xfrm>
          <a:off x="4659030" y="390944"/>
          <a:ext cx="623812" cy="5534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1D535-4E9A-4F5E-8932-93296C3182EA}">
      <dsp:nvSpPr>
        <dsp:cNvPr id="0" name=""/>
        <dsp:cNvSpPr/>
      </dsp:nvSpPr>
      <dsp:spPr>
        <a:xfrm rot="10800000">
          <a:off x="4485916" y="1102106"/>
          <a:ext cx="1049594" cy="11328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Cost/benefit balance is appropriate</a:t>
          </a:r>
        </a:p>
      </dsp:txBody>
      <dsp:txXfrm rot="10800000">
        <a:off x="4518195" y="1102106"/>
        <a:ext cx="985036" cy="1100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DC7EF-EC14-4A56-971D-4FEF904B1CBE}">
      <dsp:nvSpPr>
        <dsp:cNvPr id="0" name=""/>
        <dsp:cNvSpPr/>
      </dsp:nvSpPr>
      <dsp:spPr>
        <a:xfrm>
          <a:off x="0" y="16552"/>
          <a:ext cx="6281686" cy="917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Consolidation</a:t>
          </a:r>
        </a:p>
      </dsp:txBody>
      <dsp:txXfrm>
        <a:off x="44778" y="61330"/>
        <a:ext cx="6192130" cy="827724"/>
      </dsp:txXfrm>
    </dsp:sp>
    <dsp:sp modelId="{5BD56C09-56EE-4900-916E-8218091CB75B}">
      <dsp:nvSpPr>
        <dsp:cNvPr id="0" name=""/>
        <dsp:cNvSpPr/>
      </dsp:nvSpPr>
      <dsp:spPr>
        <a:xfrm>
          <a:off x="0" y="933832"/>
          <a:ext cx="6281686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800" kern="1200" dirty="0"/>
            <a:t>Accounting policy choice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800" kern="1200" dirty="0"/>
            <a:t>Consolidated financial statements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800" kern="1200" dirty="0"/>
            <a:t>Separate financial statements with disclosures of parent entity’s significant relationships </a:t>
          </a:r>
        </a:p>
      </dsp:txBody>
      <dsp:txXfrm>
        <a:off x="0" y="933832"/>
        <a:ext cx="6281686" cy="1166445"/>
      </dsp:txXfrm>
    </dsp:sp>
    <dsp:sp modelId="{E813BE0D-0A2B-40FA-B388-6D26048102FB}">
      <dsp:nvSpPr>
        <dsp:cNvPr id="0" name=""/>
        <dsp:cNvSpPr/>
      </dsp:nvSpPr>
      <dsp:spPr>
        <a:xfrm>
          <a:off x="0" y="2100277"/>
          <a:ext cx="6281686" cy="917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Non-financial assets acquired at significantly less than fair value</a:t>
          </a:r>
        </a:p>
      </dsp:txBody>
      <dsp:txXfrm>
        <a:off x="44778" y="2145055"/>
        <a:ext cx="6192130" cy="827724"/>
      </dsp:txXfrm>
    </dsp:sp>
    <dsp:sp modelId="{3320CCDE-2A32-4173-8E3B-8CEAAF71C7F6}">
      <dsp:nvSpPr>
        <dsp:cNvPr id="0" name=""/>
        <dsp:cNvSpPr/>
      </dsp:nvSpPr>
      <dsp:spPr>
        <a:xfrm>
          <a:off x="0" y="3017556"/>
          <a:ext cx="6281686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800" kern="1200" dirty="0"/>
            <a:t>Accounting policy choice to initially measure non-financial assets: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800" kern="1200" dirty="0"/>
            <a:t>At cost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800" kern="1200" dirty="0"/>
            <a:t>At fair value </a:t>
          </a:r>
        </a:p>
      </dsp:txBody>
      <dsp:txXfrm>
        <a:off x="0" y="3017556"/>
        <a:ext cx="6281686" cy="1166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DC7EF-EC14-4A56-971D-4FEF904B1CBE}">
      <dsp:nvSpPr>
        <dsp:cNvPr id="0" name=""/>
        <dsp:cNvSpPr/>
      </dsp:nvSpPr>
      <dsp:spPr>
        <a:xfrm>
          <a:off x="0" y="0"/>
          <a:ext cx="5710569" cy="8907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Leases</a:t>
          </a:r>
        </a:p>
      </dsp:txBody>
      <dsp:txXfrm>
        <a:off x="43482" y="43482"/>
        <a:ext cx="5623605" cy="803771"/>
      </dsp:txXfrm>
    </dsp:sp>
    <dsp:sp modelId="{5BD56C09-56EE-4900-916E-8218091CB75B}">
      <dsp:nvSpPr>
        <dsp:cNvPr id="0" name=""/>
        <dsp:cNvSpPr/>
      </dsp:nvSpPr>
      <dsp:spPr>
        <a:xfrm>
          <a:off x="0" y="895753"/>
          <a:ext cx="5710569" cy="111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1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800" kern="1200" dirty="0"/>
            <a:t>Lease expenses (income) recognised on a straight-line basis over the lease term, unless another systemic basis more faithfully representational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800" kern="1200" dirty="0"/>
            <a:t>Right of use assets are not recognised</a:t>
          </a:r>
        </a:p>
      </dsp:txBody>
      <dsp:txXfrm>
        <a:off x="0" y="895753"/>
        <a:ext cx="5710569" cy="1110554"/>
      </dsp:txXfrm>
    </dsp:sp>
    <dsp:sp modelId="{E813BE0D-0A2B-40FA-B388-6D26048102FB}">
      <dsp:nvSpPr>
        <dsp:cNvPr id="0" name=""/>
        <dsp:cNvSpPr/>
      </dsp:nvSpPr>
      <dsp:spPr>
        <a:xfrm>
          <a:off x="0" y="2006308"/>
          <a:ext cx="5710569" cy="9353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Income (including revenue)</a:t>
          </a:r>
        </a:p>
      </dsp:txBody>
      <dsp:txXfrm>
        <a:off x="45659" y="2051967"/>
        <a:ext cx="5619251" cy="844020"/>
      </dsp:txXfrm>
    </dsp:sp>
    <dsp:sp modelId="{3320CCDE-2A32-4173-8E3B-8CEAAF71C7F6}">
      <dsp:nvSpPr>
        <dsp:cNvPr id="0" name=""/>
        <dsp:cNvSpPr/>
      </dsp:nvSpPr>
      <dsp:spPr>
        <a:xfrm>
          <a:off x="0" y="2941647"/>
          <a:ext cx="5710569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1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Income deferred when there is a common understanding evidenced between resources provider to use the resources in a particular way</a:t>
          </a:r>
        </a:p>
      </dsp:txBody>
      <dsp:txXfrm>
        <a:off x="0" y="2941647"/>
        <a:ext cx="5710569" cy="960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DC7EF-EC14-4A56-971D-4FEF904B1CBE}">
      <dsp:nvSpPr>
        <dsp:cNvPr id="0" name=""/>
        <dsp:cNvSpPr/>
      </dsp:nvSpPr>
      <dsp:spPr>
        <a:xfrm>
          <a:off x="0" y="0"/>
          <a:ext cx="6074074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Employee benefits </a:t>
          </a:r>
        </a:p>
      </dsp:txBody>
      <dsp:txXfrm>
        <a:off x="36553" y="36553"/>
        <a:ext cx="6000968" cy="675694"/>
      </dsp:txXfrm>
    </dsp:sp>
    <dsp:sp modelId="{5BD56C09-56EE-4900-916E-8218091CB75B}">
      <dsp:nvSpPr>
        <dsp:cNvPr id="0" name=""/>
        <dsp:cNvSpPr/>
      </dsp:nvSpPr>
      <dsp:spPr>
        <a:xfrm>
          <a:off x="0" y="775094"/>
          <a:ext cx="6074074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85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800" kern="1200" dirty="0"/>
            <a:t>No discounting for short and long term employee benefits</a:t>
          </a:r>
        </a:p>
      </dsp:txBody>
      <dsp:txXfrm>
        <a:off x="0" y="775094"/>
        <a:ext cx="6074074" cy="662400"/>
      </dsp:txXfrm>
    </dsp:sp>
    <dsp:sp modelId="{E813BE0D-0A2B-40FA-B388-6D26048102FB}">
      <dsp:nvSpPr>
        <dsp:cNvPr id="0" name=""/>
        <dsp:cNvSpPr/>
      </dsp:nvSpPr>
      <dsp:spPr>
        <a:xfrm>
          <a:off x="0" y="1437495"/>
          <a:ext cx="6074074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Financial instruments </a:t>
          </a:r>
        </a:p>
      </dsp:txBody>
      <dsp:txXfrm>
        <a:off x="36553" y="1474048"/>
        <a:ext cx="6000968" cy="675694"/>
      </dsp:txXfrm>
    </dsp:sp>
    <dsp:sp modelId="{3320CCDE-2A32-4173-8E3B-8CEAAF71C7F6}">
      <dsp:nvSpPr>
        <dsp:cNvPr id="0" name=""/>
        <dsp:cNvSpPr/>
      </dsp:nvSpPr>
      <dsp:spPr>
        <a:xfrm>
          <a:off x="0" y="2186295"/>
          <a:ext cx="6074074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852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Simplification for financial instruments that are basic (e.g. cash, accounts receivable, units held in managed investment schemes)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AU" sz="1900" kern="1200" dirty="0"/>
            <a:t>Financial instruments that are more complex refer to AASB 9 </a:t>
          </a:r>
          <a:r>
            <a:rPr lang="en-AU" sz="1900" i="1" kern="1200" dirty="0"/>
            <a:t>Financial Instruments </a:t>
          </a:r>
          <a:r>
            <a:rPr lang="en-AU" sz="1900" i="0" kern="1200" dirty="0"/>
            <a:t>(e.g. purchased debt instruments, interest rate swaps)</a:t>
          </a:r>
          <a:endParaRPr lang="en-AU" sz="1900" kern="1200" dirty="0"/>
        </a:p>
      </dsp:txBody>
      <dsp:txXfrm>
        <a:off x="0" y="2186295"/>
        <a:ext cx="6074074" cy="173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" pitchFamily="18" charset="0"/>
                <a:ea typeface="Osaka"/>
                <a:cs typeface="Osak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Times" pitchFamily="18" charset="0"/>
                <a:ea typeface="Osaka"/>
                <a:cs typeface="Osak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Times" pitchFamily="18" charset="0"/>
                <a:ea typeface="Osaka"/>
                <a:cs typeface="Osak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ja-JP" dirty="0">
                <a:latin typeface="Times" pitchFamily="18" charset="0"/>
                <a:ea typeface="Osaka"/>
              </a:rPr>
              <a:t>‹#›</a:t>
            </a:fld>
            <a:endParaRPr lang="en-US" altLang="ja-JP">
              <a:latin typeface="Times" pitchFamily="18" charset="0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194112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6" descr="note-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4778375"/>
            <a:ext cx="5170488" cy="414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3475" y="5129213"/>
            <a:ext cx="4681538" cy="3390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マスタ テキストの書式設定</a:t>
            </a:r>
          </a:p>
          <a:p>
            <a:pPr marL="457200" marR="0" lvl="1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第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2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レベル</a:t>
            </a:r>
          </a:p>
          <a:p>
            <a:pPr marL="914400" marR="0" lvl="2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第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3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レベル</a:t>
            </a:r>
          </a:p>
          <a:p>
            <a:pPr marL="1371600" marR="0" lvl="3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第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4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レベル</a:t>
            </a:r>
          </a:p>
          <a:p>
            <a:pPr marL="1828800" marR="0" lvl="4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第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5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レベル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Gothic" panose="020B0609070205080204" pitchFamily="49" charset="-128"/>
                <a:ea typeface="MS PMincho" panose="02020600040205080304" pitchFamily="18" charset="-128"/>
                <a:cs typeface="MS PMincho" panose="02020600040205080304" pitchFamily="18" charset="-128"/>
              </a:rPr>
              <a:t>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13388" y="8685213"/>
            <a:ext cx="454025" cy="166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‹#›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1834280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ts val="1400"/>
      </a:lnSpc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MS Gothic" panose="020B0609070205080204" pitchFamily="49" charset="-128"/>
        <a:ea typeface="MS PMincho" panose="02020600040205080304" pitchFamily="18" charset="-128"/>
        <a:cs typeface="MS PMincho" panose="02020600040205080304" pitchFamily="18" charset="-128"/>
      </a:defRPr>
    </a:lvl1pPr>
    <a:lvl2pPr marL="457200" algn="l" rtl="0" eaLnBrk="0" fontAlgn="base" hangingPunct="0">
      <a:lnSpc>
        <a:spcPts val="1400"/>
      </a:lnSpc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MS Gothic" panose="020B0609070205080204" pitchFamily="49" charset="-128"/>
        <a:ea typeface="MS PMincho" panose="02020600040205080304" pitchFamily="18" charset="-128"/>
        <a:cs typeface="MS PMincho" panose="02020600040205080304" pitchFamily="18" charset="-128"/>
      </a:defRPr>
    </a:lvl2pPr>
    <a:lvl3pPr marL="914400" algn="l" rtl="0" eaLnBrk="0" fontAlgn="base" hangingPunct="0">
      <a:lnSpc>
        <a:spcPts val="1400"/>
      </a:lnSpc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MS Gothic" panose="020B0609070205080204" pitchFamily="49" charset="-128"/>
        <a:ea typeface="MS PMincho" panose="02020600040205080304" pitchFamily="18" charset="-128"/>
        <a:cs typeface="MS PMincho" panose="02020600040205080304" pitchFamily="18" charset="-128"/>
      </a:defRPr>
    </a:lvl3pPr>
    <a:lvl4pPr marL="1371600" algn="l" rtl="0" eaLnBrk="0" fontAlgn="base" hangingPunct="0">
      <a:lnSpc>
        <a:spcPts val="1400"/>
      </a:lnSpc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MS Gothic" panose="020B0609070205080204" pitchFamily="49" charset="-128"/>
        <a:ea typeface="MS PMincho" panose="02020600040205080304" pitchFamily="18" charset="-128"/>
        <a:cs typeface="MS PMincho" panose="02020600040205080304" pitchFamily="18" charset="-128"/>
      </a:defRPr>
    </a:lvl4pPr>
    <a:lvl5pPr marL="1828800" algn="l" rtl="0" eaLnBrk="0" fontAlgn="base" hangingPunct="0">
      <a:lnSpc>
        <a:spcPts val="1400"/>
      </a:lnSpc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MS Gothic" panose="020B0609070205080204" pitchFamily="49" charset="-128"/>
        <a:ea typeface="MS PMincho" panose="02020600040205080304" pitchFamily="18" charset="-128"/>
        <a:cs typeface="MS PMincho" panose="02020600040205080304" pitchFamily="18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>
              <a:lnSpc>
                <a:spcPct val="100000"/>
              </a:lnSpc>
            </a:pPr>
            <a:fld id="{9A0DB2DC-4C9A-4742-B13C-FB6460FD3503}" type="slidenum">
              <a:rPr lang="en-US" altLang="ja-JP" dirty="0">
                <a:ea typeface="MS Gothic" panose="020B0609070205080204" pitchFamily="49" charset="-128"/>
              </a:rPr>
              <a:t>1</a:t>
            </a:fld>
            <a:endParaRPr lang="en-US" altLang="ja-JP">
              <a:ea typeface="MS Gothic" panose="020B0609070205080204" pitchFamily="49" charset="-128"/>
            </a:endParaRPr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9598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10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3796386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11</a:t>
            </a:fld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24476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12</a:t>
            </a:fld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26521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endParaRPr lang="en-AU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13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338886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2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401913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3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327614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4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400112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5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289593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6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260048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>
              <a:lnSpc>
                <a:spcPct val="107000"/>
              </a:lnSpc>
              <a:spcAft>
                <a:spcPts val="846"/>
              </a:spcAft>
            </a:pPr>
            <a:endParaRPr lang="en-AU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7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419825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8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63751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13388" y="8685213"/>
            <a:ext cx="454025" cy="166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fld id="{9A0DB2DC-4C9A-4742-B13C-FB6460FD3503}" type="slidenum">
              <a:rPr lang="en-US" altLang="ja-JP" sz="1000" dirty="0"/>
              <a:t>9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val="371828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77025" y="203200"/>
            <a:ext cx="2105025" cy="591343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8775" y="203200"/>
            <a:ext cx="6165850" cy="591343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4"/>
          </p:nvPr>
        </p:nvSpPr>
        <p:spPr bwMode="auto">
          <a:xfrm>
            <a:off x="8277225" y="6477000"/>
            <a:ext cx="539750" cy="17938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fld id="{9A0DB2DC-4C9A-4742-B13C-FB6460FD3503}" type="slidenum"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‹#›</a:t>
            </a:fld>
            <a:endParaRPr lang="en-US" altLang="ja-JP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60363" y="898525"/>
            <a:ext cx="41338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898525"/>
            <a:ext cx="4135437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70000"/>
              <a:buFont typeface="Wingdings" panose="05000000000000000000" pitchFamily="2" charset="2"/>
              <a:buNone/>
              <a:defRPr/>
            </a:pPr>
            <a:endParaRPr kumimoji="1" lang="ja-JP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/>
          </p:cNvSpPr>
          <p:nvPr>
            <p:ph type="title"/>
          </p:nvPr>
        </p:nvSpPr>
        <p:spPr>
          <a:xfrm>
            <a:off x="358775" y="203200"/>
            <a:ext cx="8421688" cy="360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10"/>
          <p:cNvSpPr>
            <a:spLocks noGrp="1"/>
          </p:cNvSpPr>
          <p:nvPr>
            <p:ph type="body" idx="1"/>
          </p:nvPr>
        </p:nvSpPr>
        <p:spPr>
          <a:xfrm>
            <a:off x="360363" y="898525"/>
            <a:ext cx="8421687" cy="5218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7225" y="6477000"/>
            <a:ext cx="539750" cy="179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 eaLnBrk="1" hangingPunct="1"/>
            <a:fld id="{9A0DB2DC-4C9A-4742-B13C-FB6460FD3503}" type="slidenum">
              <a:rPr lang="en-US" altLang="ja-JP" dirty="0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+mj-lt"/>
          <a:ea typeface="+mj-ea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600">
          <a:solidFill>
            <a:schemeClr val="bg1"/>
          </a:solidFill>
          <a:latin typeface="MS PGothic" panose="020B0600070205080204" pitchFamily="34" charset="-128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400" b="1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5pPr>
      <a:lvl6pPr marL="2514600" indent="-228600" algn="l" rtl="0" fontAlgn="base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TW"/>
              <a:t>Click to edit Master title style</a:t>
            </a:r>
            <a:endParaRPr lang="en-AU" altLang="zh-TW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AU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C9522C-8A81-4242-BE8E-7EE4F671A8E6}" type="datetime1">
              <a:rPr kumimoji="1" lang="en-A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27/10/2022</a:t>
            </a:fld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A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ja-JP" dirty="0">
                <a:latin typeface="MS Gothic" panose="020B0609070205080204" pitchFamily="49" charset="-128"/>
              </a:rPr>
              <a:t>‹#›</a:t>
            </a:fld>
            <a:endParaRPr lang="en-US" altLang="ja-JP">
              <a:latin typeface="MS Gothic" panose="020B0609070205080204" pitchFamily="49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6100" y="2638426"/>
            <a:ext cx="8366125" cy="527050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Tahoma" panose="020B0604030504040204" pitchFamily="34" charset="0"/>
              </a:rPr>
            </a:b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Tahoma" panose="020B0604030504040204" pitchFamily="34" charset="0"/>
              </a:rPr>
              <a:t>Technical session 6: AASB Not-for-Profit Financial Reporting Framework 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46100" y="3884296"/>
            <a:ext cx="8369300" cy="74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 marL="37931725" indent="-37474525" eaLnBrk="0" hangingPunct="0"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2pPr>
            <a:lvl3pPr eaLnBrk="0" hangingPunct="0"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3pPr>
            <a:lvl4pPr eaLnBrk="0" hangingPunct="0"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4pPr>
            <a:lvl5pPr eaLnBrk="0" hangingPunct="0"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MS PGothic" panose="020B0600070205080204" pitchFamily="34" charset="-128"/>
                <a:cs typeface="Tahoma" panose="020B0604030504040204" pitchFamily="34" charset="0"/>
              </a:rPr>
              <a:t>Fridrich Housa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MS PGothic" panose="020B0600070205080204" pitchFamily="34" charset="-128"/>
                <a:cs typeface="Tahoma" panose="020B0604030504040204" pitchFamily="34" charset="0"/>
              </a:rPr>
              <a:t>- 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MS PGothic" panose="020B0600070205080204" pitchFamily="34" charset="-128"/>
                <a:cs typeface="Tahoma" panose="020B0604030504040204" pitchFamily="34" charset="0"/>
              </a:rPr>
              <a:t>Deputy Technical Director</a:t>
            </a:r>
          </a:p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ja-JP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Tahoma" panose="020B0604030504040204" pitchFamily="34" charset="0"/>
              </a:rPr>
              <a:t>Maggie Man</a:t>
            </a:r>
            <a:r>
              <a:rPr kumimoji="0" lang="en-US" altLang="ja-JP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Tahoma" panose="020B0604030504040204" pitchFamily="34" charset="0"/>
              </a:rPr>
              <a:t> -</a:t>
            </a:r>
            <a:r>
              <a:rPr kumimoji="0" lang="en-US" altLang="ja-JP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Tahoma" panose="020B0604030504040204" pitchFamily="34" charset="0"/>
              </a:rPr>
              <a:t> Project Manager</a:t>
            </a:r>
            <a:endParaRPr kumimoji="0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2000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　</a:t>
            </a:r>
            <a:endParaRPr kumimoji="0" lang="en-US" altLang="ja-JP" sz="2000" b="0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4100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fld>
            <a:endParaRPr lang="en-US" altLang="ja-JP" sz="12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31000" y="150715"/>
            <a:ext cx="2181225" cy="3778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AU" altLang="zh-CN" sz="1600" b="1" dirty="0">
                <a:latin typeface="+mj-lt"/>
                <a:ea typeface="宋体" panose="02010600030101010101" pitchFamily="2" charset="-122"/>
              </a:rPr>
              <a:t>Technical Session 6</a:t>
            </a:r>
            <a:endParaRPr lang="zh-CN" altLang="zh-CN" sz="1600" b="1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5668062-86CD-3D8D-B4AF-C4B199823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1150884"/>
            <a:ext cx="7646276" cy="12957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0" y="239911"/>
            <a:ext cx="9007475" cy="641350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sz="3600" b="1" dirty="0">
                <a:solidFill>
                  <a:srgbClr val="0070C0"/>
                </a:solidFill>
                <a:cs typeface="Arial" panose="020B0604020202020204" pitchFamily="34" charset="0"/>
              </a:rPr>
              <a:t>Proposals for Tier 3 accounting requirements</a:t>
            </a:r>
            <a:endParaRPr lang="en-AU" sz="3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10</a:t>
            </a:fld>
            <a:endParaRPr lang="en-US" altLang="ja-JP" sz="1200">
              <a:latin typeface="MS PGothic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13CFD-FA4C-DF67-B996-4E38C1DAF0CA}"/>
              </a:ext>
            </a:extLst>
          </p:cNvPr>
          <p:cNvSpPr/>
          <p:nvPr/>
        </p:nvSpPr>
        <p:spPr>
          <a:xfrm>
            <a:off x="549089" y="1097972"/>
            <a:ext cx="8229600" cy="501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600" dirty="0"/>
              <a:t>Key topics that proposes simplifications to the existing classification, recognition and measurement requirements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21AEC-5FA5-B51A-8E3A-78842C51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0327"/>
            <a:ext cx="2366759" cy="501650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F32CA6C-3460-F95A-5A95-20C532FE1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61093"/>
              </p:ext>
            </p:extLst>
          </p:nvPr>
        </p:nvGraphicFramePr>
        <p:xfrm>
          <a:off x="2405114" y="1785013"/>
          <a:ext cx="6281686" cy="420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7A11489-1BA1-B30F-BA8C-80A8E1172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519" y="2726577"/>
            <a:ext cx="1864595" cy="22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1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11</a:t>
            </a:fld>
            <a:endParaRPr lang="en-US" altLang="ja-JP" sz="1200" dirty="0">
              <a:latin typeface="MS PGothic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13CFD-FA4C-DF67-B996-4E38C1DAF0CA}"/>
              </a:ext>
            </a:extLst>
          </p:cNvPr>
          <p:cNvSpPr/>
          <p:nvPr/>
        </p:nvSpPr>
        <p:spPr>
          <a:xfrm>
            <a:off x="914400" y="1101681"/>
            <a:ext cx="8229600" cy="501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600" dirty="0"/>
              <a:t>Key topics that proposes simplifications to the existing classification, recognition and measurement requirements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21AEC-5FA5-B51A-8E3A-78842C51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0327"/>
            <a:ext cx="2366759" cy="501650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F32CA6C-3460-F95A-5A95-20C532FE1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451950"/>
              </p:ext>
            </p:extLst>
          </p:nvPr>
        </p:nvGraphicFramePr>
        <p:xfrm>
          <a:off x="2976230" y="2037746"/>
          <a:ext cx="5710570" cy="390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A676FE9-F76D-57DB-B5E1-9E3F2296C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526" y="2702540"/>
            <a:ext cx="2209998" cy="225730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96D9CBB-6F7E-978C-3325-08090936C3E5}"/>
              </a:ext>
            </a:extLst>
          </p:cNvPr>
          <p:cNvSpPr txBox="1">
            <a:spLocks/>
          </p:cNvSpPr>
          <p:nvPr/>
        </p:nvSpPr>
        <p:spPr>
          <a:xfrm>
            <a:off x="0" y="239911"/>
            <a:ext cx="9007475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MS PGothic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r>
              <a:rPr lang="en-US" sz="3600" b="1">
                <a:solidFill>
                  <a:srgbClr val="0070C0"/>
                </a:solidFill>
                <a:cs typeface="Arial" panose="020B0604020202020204" pitchFamily="34" charset="0"/>
              </a:rPr>
              <a:t>Proposals for Tier 3 accounting requirements</a:t>
            </a:r>
            <a:endParaRPr lang="en-AU" sz="3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6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12</a:t>
            </a:fld>
            <a:endParaRPr lang="en-US" altLang="ja-JP" sz="1200" dirty="0">
              <a:latin typeface="MS PGothic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13CFD-FA4C-DF67-B996-4E38C1DAF0CA}"/>
              </a:ext>
            </a:extLst>
          </p:cNvPr>
          <p:cNvSpPr/>
          <p:nvPr/>
        </p:nvSpPr>
        <p:spPr>
          <a:xfrm>
            <a:off x="777875" y="1121393"/>
            <a:ext cx="8229600" cy="501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600" dirty="0"/>
              <a:t>Key topics that proposes simplifications to the existing classification, recognition and measurement requirements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21AEC-5FA5-B51A-8E3A-78842C51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0327"/>
            <a:ext cx="2366759" cy="501650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F32CA6C-3460-F95A-5A95-20C532FE1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928948"/>
              </p:ext>
            </p:extLst>
          </p:nvPr>
        </p:nvGraphicFramePr>
        <p:xfrm>
          <a:off x="2743200" y="1852182"/>
          <a:ext cx="6074074" cy="395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A676FE9-F76D-57DB-B5E1-9E3F2296C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726" y="2641004"/>
            <a:ext cx="2209998" cy="225730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6F5AB7D-2115-FC07-C770-A766E1B53E03}"/>
              </a:ext>
            </a:extLst>
          </p:cNvPr>
          <p:cNvSpPr txBox="1">
            <a:spLocks/>
          </p:cNvSpPr>
          <p:nvPr/>
        </p:nvSpPr>
        <p:spPr>
          <a:xfrm>
            <a:off x="0" y="239911"/>
            <a:ext cx="9007475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MS PGothic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r>
              <a:rPr lang="en-US" sz="3600" b="1">
                <a:solidFill>
                  <a:srgbClr val="0070C0"/>
                </a:solidFill>
                <a:cs typeface="Arial" panose="020B0604020202020204" pitchFamily="34" charset="0"/>
              </a:rPr>
              <a:t>Proposals for Tier 3 accounting requirements</a:t>
            </a:r>
            <a:endParaRPr lang="en-AU" sz="3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7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-46037" y="264325"/>
            <a:ext cx="9190037" cy="641350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Next steps – consultation </a:t>
            </a:r>
            <a:endParaRPr lang="en-AU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13</a:t>
            </a:fld>
            <a:endParaRPr lang="en-US" altLang="ja-JP" sz="1200">
              <a:latin typeface="MS PGothic" panose="020B0600070205080204" pitchFamily="34" charset="-12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931E679-B72D-222C-3D9D-1886C5F7AD25}"/>
              </a:ext>
            </a:extLst>
          </p:cNvPr>
          <p:cNvGrpSpPr/>
          <p:nvPr/>
        </p:nvGrpSpPr>
        <p:grpSpPr>
          <a:xfrm>
            <a:off x="304207" y="1071204"/>
            <a:ext cx="4736155" cy="4964938"/>
            <a:chOff x="548749" y="1079901"/>
            <a:chExt cx="4736155" cy="496493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3CB09E-E0D4-4F49-549E-17895F4F8334}"/>
                </a:ext>
              </a:extLst>
            </p:cNvPr>
            <p:cNvSpPr txBox="1"/>
            <p:nvPr/>
          </p:nvSpPr>
          <p:spPr>
            <a:xfrm>
              <a:off x="616399" y="1079901"/>
              <a:ext cx="46685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rgbClr val="064682"/>
                  </a:solidFill>
                  <a:latin typeface="+mj-lt"/>
                </a:rPr>
                <a:t>Variety of materials supporting the Discussion Paper </a:t>
              </a:r>
            </a:p>
            <a:p>
              <a:r>
                <a:rPr lang="en-AU" b="1" dirty="0">
                  <a:latin typeface="+mn-lt"/>
                </a:rPr>
                <a:t> 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ABDA0A-01DE-9466-9A36-BFF966F13C5F}"/>
                </a:ext>
              </a:extLst>
            </p:cNvPr>
            <p:cNvGrpSpPr/>
            <p:nvPr/>
          </p:nvGrpSpPr>
          <p:grpSpPr>
            <a:xfrm>
              <a:off x="822877" y="1602215"/>
              <a:ext cx="1145283" cy="1209950"/>
              <a:chOff x="150126" y="4398844"/>
              <a:chExt cx="2573966" cy="2022635"/>
            </a:xfrm>
            <a:effectLst>
              <a:outerShdw blurRad="50800" dist="50800" dir="5400000" algn="ctr" rotWithShape="0">
                <a:srgbClr val="1EACC8"/>
              </a:outerShdw>
            </a:effectLst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C5945E31-5C36-DBDB-5B55-7AB509A5B8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00000">
                <a:off x="1301144" y="4398844"/>
                <a:ext cx="1422948" cy="20113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B17CC27E-E3F9-E143-DD41-330CDFE93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60000">
                <a:off x="150126" y="4483471"/>
                <a:ext cx="1363593" cy="193800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EAEA1E48-31F3-8752-A0EF-13841CD85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304" y="3104863"/>
              <a:ext cx="1020348" cy="1449358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rgbClr val="1EACC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62AB271-5380-77D1-0555-161742A4B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49" y="4734121"/>
              <a:ext cx="1813458" cy="131071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1EACC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313978-6722-D761-6874-4E0D3430717B}"/>
                </a:ext>
              </a:extLst>
            </p:cNvPr>
            <p:cNvSpPr/>
            <p:nvPr/>
          </p:nvSpPr>
          <p:spPr>
            <a:xfrm>
              <a:off x="2424868" y="1783021"/>
              <a:ext cx="229846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285750">
                <a:spcAft>
                  <a:spcPts val="100"/>
                </a:spcAft>
                <a:buClr>
                  <a:srgbClr val="1EACC8"/>
                </a:buClr>
                <a:buFont typeface="Wingdings" panose="05000000000000000000" pitchFamily="2" charset="2"/>
                <a:buChar char="§"/>
              </a:pPr>
              <a:r>
                <a:rPr lang="en-AU" sz="1600" dirty="0">
                  <a:solidFill>
                    <a:srgbClr val="0646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page Snapshot – overview of Discussion Paper in simple language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BEA477-90A7-D116-9941-7AB20D9BEA43}"/>
                </a:ext>
              </a:extLst>
            </p:cNvPr>
            <p:cNvSpPr/>
            <p:nvPr/>
          </p:nvSpPr>
          <p:spPr>
            <a:xfrm>
              <a:off x="2413491" y="3074337"/>
              <a:ext cx="229846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285750">
                <a:spcAft>
                  <a:spcPts val="100"/>
                </a:spcAft>
                <a:buClr>
                  <a:srgbClr val="1EACC8"/>
                </a:buClr>
                <a:buFont typeface="Wingdings" panose="05000000000000000000" pitchFamily="2" charset="2"/>
                <a:buChar char="§"/>
              </a:pPr>
              <a:r>
                <a:rPr lang="en-AU" sz="1600" dirty="0">
                  <a:solidFill>
                    <a:srgbClr val="0646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Hot Topics page – dedicated with all the information relating to the project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6CE0B3-CCEF-A452-A07E-EE9C27A8FE2E}"/>
                </a:ext>
              </a:extLst>
            </p:cNvPr>
            <p:cNvSpPr/>
            <p:nvPr/>
          </p:nvSpPr>
          <p:spPr>
            <a:xfrm>
              <a:off x="2436247" y="4814396"/>
              <a:ext cx="22757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6550" lvl="1" indent="-285750">
                <a:spcAft>
                  <a:spcPts val="100"/>
                </a:spcAft>
                <a:buClr>
                  <a:srgbClr val="1EACC8"/>
                </a:buClr>
                <a:buFont typeface="Wingdings" panose="05000000000000000000" pitchFamily="2" charset="2"/>
                <a:buChar char="§"/>
              </a:pPr>
              <a:r>
                <a:rPr lang="en-AU" sz="1600" dirty="0">
                  <a:solidFill>
                    <a:srgbClr val="0646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Pre-recorded AASB staff education session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9CD379-3C42-514F-1FF2-CD72B7C52611}"/>
              </a:ext>
            </a:extLst>
          </p:cNvPr>
          <p:cNvGrpSpPr/>
          <p:nvPr/>
        </p:nvGrpSpPr>
        <p:grpSpPr>
          <a:xfrm>
            <a:off x="5040362" y="1071204"/>
            <a:ext cx="4412806" cy="3416248"/>
            <a:chOff x="5099190" y="1055797"/>
            <a:chExt cx="3732295" cy="34162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A72500-E69F-818C-78B8-7A7B8D8AB24E}"/>
                </a:ext>
              </a:extLst>
            </p:cNvPr>
            <p:cNvSpPr/>
            <p:nvPr/>
          </p:nvSpPr>
          <p:spPr>
            <a:xfrm>
              <a:off x="5099190" y="1055797"/>
              <a:ext cx="3378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600" b="1" dirty="0">
                  <a:solidFill>
                    <a:srgbClr val="064682"/>
                  </a:solidFill>
                  <a:latin typeface="+mj-lt"/>
                </a:rPr>
                <a:t>Several ways to provide feedback </a:t>
              </a:r>
              <a:endParaRPr lang="en-US" sz="1600" b="1" dirty="0">
                <a:solidFill>
                  <a:srgbClr val="064682"/>
                </a:solidFill>
                <a:latin typeface="+mj-l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51852A-B0E6-8676-E908-D62CE1B14E8B}"/>
                </a:ext>
              </a:extLst>
            </p:cNvPr>
            <p:cNvGrpSpPr/>
            <p:nvPr/>
          </p:nvGrpSpPr>
          <p:grpSpPr>
            <a:xfrm>
              <a:off x="5099190" y="1687857"/>
              <a:ext cx="3732295" cy="2784188"/>
              <a:chOff x="115940" y="1675476"/>
              <a:chExt cx="6935230" cy="31948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AD882B7-418C-30BA-F3B4-54EB1CDE4036}"/>
                  </a:ext>
                </a:extLst>
              </p:cNvPr>
              <p:cNvSpPr/>
              <p:nvPr/>
            </p:nvSpPr>
            <p:spPr>
              <a:xfrm>
                <a:off x="2227170" y="1675476"/>
                <a:ext cx="3278286" cy="1236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6550" lvl="1" indent="-285750">
                  <a:spcAft>
                    <a:spcPts val="100"/>
                  </a:spcAft>
                  <a:buClr>
                    <a:srgbClr val="1EACC8"/>
                  </a:buClr>
                  <a:buFont typeface="Wingdings" panose="05000000000000000000" pitchFamily="2" charset="2"/>
                  <a:buChar char="ü"/>
                </a:pPr>
                <a:r>
                  <a:rPr lang="en-AU" sz="1600" dirty="0">
                    <a:solidFill>
                      <a:srgbClr val="0646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Easily accessible via any device and written in simple language 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BF06478-F73E-E2AE-5143-3D6E5F1737F6}"/>
                  </a:ext>
                </a:extLst>
              </p:cNvPr>
              <p:cNvSpPr/>
              <p:nvPr/>
            </p:nvSpPr>
            <p:spPr>
              <a:xfrm>
                <a:off x="2206230" y="2932608"/>
                <a:ext cx="3758780" cy="1236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6550" lvl="1" indent="-285750">
                  <a:spcAft>
                    <a:spcPts val="100"/>
                  </a:spcAft>
                  <a:buClr>
                    <a:srgbClr val="1EACC8"/>
                  </a:buClr>
                  <a:buFont typeface="Wingdings" panose="05000000000000000000" pitchFamily="2" charset="2"/>
                  <a:buChar char="ü"/>
                </a:pPr>
                <a:r>
                  <a:rPr lang="en-AU" sz="1600" dirty="0">
                    <a:solidFill>
                      <a:srgbClr val="0646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Outreach through comment period (Virtual and in-person)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937BF4-B208-FE0C-FCE0-E5BCADBFE0D9}"/>
                  </a:ext>
                </a:extLst>
              </p:cNvPr>
              <p:cNvSpPr/>
              <p:nvPr/>
            </p:nvSpPr>
            <p:spPr>
              <a:xfrm>
                <a:off x="2227170" y="4199258"/>
                <a:ext cx="4824000" cy="671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6550" lvl="1" indent="-285750">
                  <a:spcAft>
                    <a:spcPts val="100"/>
                  </a:spcAft>
                  <a:buClr>
                    <a:srgbClr val="1EACC8"/>
                  </a:buClr>
                  <a:buFont typeface="Wingdings" panose="05000000000000000000" pitchFamily="2" charset="2"/>
                  <a:buChar char="ü"/>
                </a:pPr>
                <a:r>
                  <a:rPr lang="en-AU" sz="1600" dirty="0">
                    <a:solidFill>
                      <a:srgbClr val="0646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Submission via AASB website </a:t>
                </a:r>
              </a:p>
            </p:txBody>
          </p:sp>
          <p:sp>
            <p:nvSpPr>
              <p:cNvPr id="23" name="Rounded Rectangle 24">
                <a:extLst>
                  <a:ext uri="{FF2B5EF4-FFF2-40B4-BE49-F238E27FC236}">
                    <a16:creationId xmlns:a16="http://schemas.microsoft.com/office/drawing/2014/main" id="{51CA097E-5DD9-CD04-D0FA-F944A61D6575}"/>
                  </a:ext>
                </a:extLst>
              </p:cNvPr>
              <p:cNvSpPr/>
              <p:nvPr/>
            </p:nvSpPr>
            <p:spPr>
              <a:xfrm>
                <a:off x="136882" y="1722217"/>
                <a:ext cx="2090288" cy="807514"/>
              </a:xfrm>
              <a:prstGeom prst="roundRect">
                <a:avLst>
                  <a:gd name="adj" fmla="val 16670"/>
                </a:avLst>
              </a:prstGeom>
              <a:solidFill>
                <a:srgbClr val="0099C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AU" sz="1600" dirty="0"/>
                  <a:t>Online survey</a:t>
                </a:r>
              </a:p>
            </p:txBody>
          </p:sp>
          <p:sp>
            <p:nvSpPr>
              <p:cNvPr id="25" name="Rounded Rectangle 26">
                <a:extLst>
                  <a:ext uri="{FF2B5EF4-FFF2-40B4-BE49-F238E27FC236}">
                    <a16:creationId xmlns:a16="http://schemas.microsoft.com/office/drawing/2014/main" id="{7F5663A7-E15C-FEF8-EA41-C227367C725D}"/>
                  </a:ext>
                </a:extLst>
              </p:cNvPr>
              <p:cNvSpPr/>
              <p:nvPr/>
            </p:nvSpPr>
            <p:spPr>
              <a:xfrm>
                <a:off x="115940" y="2840104"/>
                <a:ext cx="2070236" cy="807514"/>
              </a:xfrm>
              <a:prstGeom prst="roundRect">
                <a:avLst>
                  <a:gd name="adj" fmla="val 16670"/>
                </a:avLst>
              </a:prstGeom>
              <a:solidFill>
                <a:srgbClr val="0099C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AU" sz="1600" dirty="0"/>
                  <a:t>Outreach events</a:t>
                </a:r>
              </a:p>
            </p:txBody>
          </p:sp>
          <p:sp>
            <p:nvSpPr>
              <p:cNvPr id="26" name="Rounded Rectangle 27">
                <a:extLst>
                  <a:ext uri="{FF2B5EF4-FFF2-40B4-BE49-F238E27FC236}">
                    <a16:creationId xmlns:a16="http://schemas.microsoft.com/office/drawing/2014/main" id="{A9CFABCE-5C0F-868D-88B7-AFF80EACB621}"/>
                  </a:ext>
                </a:extLst>
              </p:cNvPr>
              <p:cNvSpPr/>
              <p:nvPr/>
            </p:nvSpPr>
            <p:spPr>
              <a:xfrm>
                <a:off x="115940" y="4011128"/>
                <a:ext cx="2070238" cy="837134"/>
              </a:xfrm>
              <a:prstGeom prst="roundRect">
                <a:avLst>
                  <a:gd name="adj" fmla="val 16670"/>
                </a:avLst>
              </a:prstGeom>
              <a:solidFill>
                <a:srgbClr val="0099C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AU" sz="1600" dirty="0"/>
                  <a:t>Written submission 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56AC9FE-E282-C072-59C5-5CB0061A8C96}"/>
              </a:ext>
            </a:extLst>
          </p:cNvPr>
          <p:cNvSpPr/>
          <p:nvPr/>
        </p:nvSpPr>
        <p:spPr>
          <a:xfrm>
            <a:off x="4805591" y="4561607"/>
            <a:ext cx="1917431" cy="187311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619D2-15D4-DE3E-29D8-C9CA7D9AB4F3}"/>
              </a:ext>
            </a:extLst>
          </p:cNvPr>
          <p:cNvSpPr/>
          <p:nvPr/>
        </p:nvSpPr>
        <p:spPr>
          <a:xfrm>
            <a:off x="5143772" y="4860311"/>
            <a:ext cx="1241071" cy="12757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Standard -setting process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A3D57F-4A90-549F-081F-094DBA535039}"/>
              </a:ext>
            </a:extLst>
          </p:cNvPr>
          <p:cNvSpPr/>
          <p:nvPr/>
        </p:nvSpPr>
        <p:spPr>
          <a:xfrm>
            <a:off x="7166547" y="4853982"/>
            <a:ext cx="1360899" cy="12757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Stakeholder outreach and consultation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19F8D09-E60D-3DA8-C3C8-197405F5936E}"/>
              </a:ext>
            </a:extLst>
          </p:cNvPr>
          <p:cNvSpPr/>
          <p:nvPr/>
        </p:nvSpPr>
        <p:spPr>
          <a:xfrm>
            <a:off x="6781200" y="5359697"/>
            <a:ext cx="338181" cy="27699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BAC1-8AB9-8C75-90C6-1CFC48223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730" y="6216042"/>
            <a:ext cx="236675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95250" y="300038"/>
            <a:ext cx="8912225" cy="64135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ja-JP" sz="3000" b="1" dirty="0">
                <a:solidFill>
                  <a:srgbClr val="0070C0"/>
                </a:solidFill>
                <a:cs typeface="Arial" panose="020B0604020202020204" pitchFamily="34" charset="0"/>
              </a:rPr>
              <a:t>Agenda</a:t>
            </a:r>
            <a:endParaRPr lang="en-US" altLang="ja-JP" sz="3000" b="1" dirty="0">
              <a:solidFill>
                <a:srgbClr val="0070C0"/>
              </a:solidFill>
              <a:ea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415925" y="1354957"/>
            <a:ext cx="8312150" cy="3894085"/>
          </a:xfrm>
          <a:ln/>
        </p:spPr>
        <p:txBody>
          <a:bodyPr vert="horz" wrap="square" lIns="91440" tIns="45720" rIns="91440" bIns="45720" anchor="t"/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0194C"/>
                </a:solidFill>
              </a:rPr>
              <a:t>AASB strategic objectives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0194C"/>
                </a:solidFill>
              </a:rPr>
              <a:t>Evidence-based and consultative approach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0194C"/>
                </a:solidFill>
              </a:rPr>
              <a:t>Journey to developing the consultation document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0194C"/>
                </a:solidFill>
              </a:rPr>
              <a:t>Current landscape and key issues and benefits</a:t>
            </a:r>
          </a:p>
          <a:p>
            <a:pPr lvl="1">
              <a:buClr>
                <a:schemeClr val="tx1"/>
              </a:buClr>
            </a:pPr>
            <a:r>
              <a:rPr lang="en-US" sz="1600" dirty="0">
                <a:solidFill>
                  <a:srgbClr val="00194C"/>
                </a:solidFill>
              </a:rPr>
              <a:t>Not-for-profit financial reporting framework </a:t>
            </a:r>
          </a:p>
          <a:p>
            <a:pPr lvl="1">
              <a:buClr>
                <a:schemeClr val="tx1"/>
              </a:buClr>
            </a:pPr>
            <a:r>
              <a:rPr lang="en-US" sz="1600" dirty="0">
                <a:solidFill>
                  <a:srgbClr val="00194C"/>
                </a:solidFill>
              </a:rPr>
              <a:t>Challenges in standard-setting in Australia 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0194C"/>
                </a:solidFill>
              </a:rPr>
              <a:t>Current and proposed NFP financial reporting framework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0194C"/>
                </a:solidFill>
              </a:rPr>
              <a:t>How the Tier 3 accounting requirements were developed 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0194C"/>
                </a:solidFill>
              </a:rPr>
              <a:t>Proposals for Tier 3 accounting requirements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rgbClr val="00194C"/>
                </a:solidFill>
              </a:rPr>
              <a:t>Next steps - consultation</a:t>
            </a:r>
          </a:p>
          <a:p>
            <a:pPr marL="532130" indent="-436880" eaLnBrk="1" hangingPunct="1">
              <a:buFont typeface="Wingdings" panose="05000000000000000000" pitchFamily="2" charset="2"/>
              <a:buChar char="n"/>
            </a:pPr>
            <a:endParaRPr lang="en-US" altLang="ja-JP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2130" indent="-436880" eaLnBrk="1" hangingPunct="1">
              <a:buChar char="•"/>
            </a:pPr>
            <a:endParaRPr lang="en-US" altLang="ja-JP" sz="20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2</a:t>
            </a:fld>
            <a:endParaRPr lang="en-US" altLang="ja-JP" sz="1200">
              <a:latin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A930B-FFD2-6852-97FD-F744447AE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42" y="6161727"/>
            <a:ext cx="2366759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8262" y="478058"/>
            <a:ext cx="9007475" cy="641350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AASB strategic objectives</a:t>
            </a:r>
            <a:endParaRPr lang="en-AU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3</a:t>
            </a:fld>
            <a:endParaRPr lang="en-US" altLang="ja-JP" sz="1200">
              <a:latin typeface="MS PGothic" panose="020B0600070205080204" pitchFamily="34" charset="-128"/>
            </a:endParaRPr>
          </a:p>
        </p:txBody>
      </p:sp>
      <p:sp>
        <p:nvSpPr>
          <p:cNvPr id="29" name="Rectangular Callout 5">
            <a:extLst>
              <a:ext uri="{FF2B5EF4-FFF2-40B4-BE49-F238E27FC236}">
                <a16:creationId xmlns:a16="http://schemas.microsoft.com/office/drawing/2014/main" id="{1DC59BA4-197E-4578-519A-442C9214BA0D}"/>
              </a:ext>
            </a:extLst>
          </p:cNvPr>
          <p:cNvSpPr/>
          <p:nvPr/>
        </p:nvSpPr>
        <p:spPr>
          <a:xfrm>
            <a:off x="6768800" y="1876764"/>
            <a:ext cx="1550002" cy="313558"/>
          </a:xfrm>
          <a:prstGeom prst="wedgeRectCallout">
            <a:avLst>
              <a:gd name="adj1" fmla="val 48839"/>
              <a:gd name="adj2" fmla="val 443630"/>
            </a:avLst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" name="Rectangular Callout 4">
            <a:extLst>
              <a:ext uri="{FF2B5EF4-FFF2-40B4-BE49-F238E27FC236}">
                <a16:creationId xmlns:a16="http://schemas.microsoft.com/office/drawing/2014/main" id="{A710E5A5-35C6-9449-1B33-8E53B639B099}"/>
              </a:ext>
            </a:extLst>
          </p:cNvPr>
          <p:cNvSpPr/>
          <p:nvPr/>
        </p:nvSpPr>
        <p:spPr>
          <a:xfrm>
            <a:off x="6742739" y="1876764"/>
            <a:ext cx="1668114" cy="313558"/>
          </a:xfrm>
          <a:prstGeom prst="wedgeRectCallout">
            <a:avLst>
              <a:gd name="adj1" fmla="val -68693"/>
              <a:gd name="adj2" fmla="val 245212"/>
            </a:avLst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NFP FRF’s focus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8D58C32-BF9E-1CF1-8190-FC06D7B08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" y="1832092"/>
            <a:ext cx="8931276" cy="3811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F7171F-B180-9932-F15D-44B24AAC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42" y="6161727"/>
            <a:ext cx="236675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7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0" y="300038"/>
            <a:ext cx="9007475" cy="641350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Evidence-based and consultative approach</a:t>
            </a:r>
            <a:endParaRPr lang="en-AU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4</a:t>
            </a:fld>
            <a:endParaRPr lang="en-US" altLang="ja-JP" sz="1200">
              <a:latin typeface="MS P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8630F-67CE-9087-D142-009BE202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4" y="1501150"/>
            <a:ext cx="8867279" cy="3887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19C49F-BF27-3E59-2CAE-CAB9BCF53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42" y="6161727"/>
            <a:ext cx="236675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33789" y="82415"/>
            <a:ext cx="9007475" cy="641350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Journey to developing the Consultation Document</a:t>
            </a: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5</a:t>
            </a:fld>
            <a:endParaRPr lang="en-US" altLang="ja-JP" sz="1200">
              <a:latin typeface="MS PGothic" panose="020B0600070205080204" pitchFamily="34" charset="-12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489108-D92D-EA81-D3AC-12CBA6068014}"/>
              </a:ext>
            </a:extLst>
          </p:cNvPr>
          <p:cNvGrpSpPr/>
          <p:nvPr/>
        </p:nvGrpSpPr>
        <p:grpSpPr>
          <a:xfrm>
            <a:off x="1120009" y="1427044"/>
            <a:ext cx="4300602" cy="808657"/>
            <a:chOff x="1053092" y="1751704"/>
            <a:chExt cx="5207250" cy="911619"/>
          </a:xfrm>
        </p:grpSpPr>
        <p:sp>
          <p:nvSpPr>
            <p:cNvPr id="5123" name="TextBox 5122">
              <a:extLst>
                <a:ext uri="{FF2B5EF4-FFF2-40B4-BE49-F238E27FC236}">
                  <a16:creationId xmlns:a16="http://schemas.microsoft.com/office/drawing/2014/main" id="{112EDFB8-B973-9E00-7866-E815D8A5EEFF}"/>
                </a:ext>
              </a:extLst>
            </p:cNvPr>
            <p:cNvSpPr txBox="1"/>
            <p:nvPr/>
          </p:nvSpPr>
          <p:spPr>
            <a:xfrm>
              <a:off x="1053092" y="1751704"/>
              <a:ext cx="821313" cy="31226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AC6945A-93A6-F330-DDDD-26FE23090C5E}"/>
                </a:ext>
              </a:extLst>
            </p:cNvPr>
            <p:cNvSpPr txBox="1"/>
            <p:nvPr/>
          </p:nvSpPr>
          <p:spPr>
            <a:xfrm>
              <a:off x="5450791" y="2351054"/>
              <a:ext cx="809551" cy="31226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39A5AD6D-2CA0-8FFB-9408-10AB0BEFC19B}"/>
              </a:ext>
            </a:extLst>
          </p:cNvPr>
          <p:cNvSpPr txBox="1"/>
          <p:nvPr/>
        </p:nvSpPr>
        <p:spPr>
          <a:xfrm>
            <a:off x="223062" y="871096"/>
            <a:ext cx="30106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Research: </a:t>
            </a:r>
          </a:p>
          <a:p>
            <a:pPr marL="357188" lvl="1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3F3F3F"/>
                </a:solidFill>
              </a:rPr>
              <a:t>AASB Research Report 5 </a:t>
            </a:r>
            <a:r>
              <a:rPr lang="en-AU" sz="1200" i="1" dirty="0">
                <a:solidFill>
                  <a:srgbClr val="3F3F3F"/>
                </a:solidFill>
              </a:rPr>
              <a:t>Financial Reporting Requirements Applicable to Charities</a:t>
            </a:r>
          </a:p>
          <a:p>
            <a:pPr marL="357188" lvl="1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3F3F3F"/>
                </a:solidFill>
              </a:rPr>
              <a:t>AASB Research Report 10</a:t>
            </a:r>
            <a:r>
              <a:rPr lang="en-AU" sz="1200" i="1" dirty="0">
                <a:solidFill>
                  <a:srgbClr val="3F3F3F"/>
                </a:solidFill>
              </a:rPr>
              <a:t> Legislative and Regulatory Financial Reporting Requirements,</a:t>
            </a:r>
          </a:p>
          <a:p>
            <a:pPr marL="357188" lvl="1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3F3F3F"/>
                </a:solidFill>
              </a:rPr>
              <a:t>AASB Research Report 11 </a:t>
            </a:r>
            <a:r>
              <a:rPr lang="en-AU" sz="1200" i="1" dirty="0">
                <a:solidFill>
                  <a:srgbClr val="3F3F3F"/>
                </a:solidFill>
              </a:rPr>
              <a:t>Review of Special Purpose Financial Statements: Large and Medium-Sized Australian Charities</a:t>
            </a:r>
          </a:p>
          <a:p>
            <a:pPr marL="357188" lvl="1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3F3F3F"/>
                </a:solidFill>
              </a:rPr>
              <a:t>AASB Research Report 14 </a:t>
            </a:r>
            <a:r>
              <a:rPr lang="en-AU" sz="1200" i="1" dirty="0">
                <a:solidFill>
                  <a:srgbClr val="3F3F3F"/>
                </a:solidFill>
              </a:rPr>
              <a:t>Literature Review: Service Performances Reporting For Not-For-Profits</a:t>
            </a:r>
          </a:p>
          <a:p>
            <a:pPr marL="357188" lvl="1" indent="-171450">
              <a:buFont typeface="Arial" panose="020B0604020202020204" pitchFamily="34" charset="0"/>
              <a:buChar char="•"/>
            </a:pPr>
            <a:r>
              <a:rPr lang="en-AU" sz="1200" i="1" dirty="0">
                <a:solidFill>
                  <a:srgbClr val="3F3F3F"/>
                </a:solidFill>
              </a:rPr>
              <a:t>AASB Research Report 16: </a:t>
            </a:r>
            <a:r>
              <a:rPr lang="en-US" sz="1200" i="1" dirty="0">
                <a:solidFill>
                  <a:srgbClr val="3F3F3F"/>
                </a:solidFill>
              </a:rPr>
              <a:t>Financial Reporting by Non Corporate or Small Entities</a:t>
            </a:r>
            <a:endParaRPr lang="en-AU" sz="1200" i="1" dirty="0">
              <a:solidFill>
                <a:srgbClr val="3F3F3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Stakeholder outreach:</a:t>
            </a:r>
          </a:p>
          <a:p>
            <a:pPr marL="357188" lvl="1" indent="-171450"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cs typeface="Arial" panose="020B0604020202020204" pitchFamily="34" charset="0"/>
              </a:rPr>
              <a:t>Invitation to Comment 39 (May 2018) </a:t>
            </a:r>
          </a:p>
          <a:p>
            <a:pPr marL="357188" lvl="1" indent="-171450"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cs typeface="Arial" panose="020B0604020202020204" pitchFamily="34" charset="0"/>
              </a:rPr>
              <a:t>Engagement with Consumer Affairs Forum (November 2018)</a:t>
            </a:r>
          </a:p>
          <a:p>
            <a:pPr marL="357188" lvl="1" indent="-171450"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cs typeface="Arial" panose="020B0604020202020204" pitchFamily="34" charset="0"/>
              </a:rPr>
              <a:t>Initial targeted consultations with various stakeholders including staff of federal, state and territory regulators (2020)</a:t>
            </a:r>
          </a:p>
          <a:p>
            <a:pPr marL="357188" lvl="1" indent="-171450"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cs typeface="Arial" panose="020B0604020202020204" pitchFamily="34" charset="0"/>
              </a:rPr>
              <a:t>Feedback from AASB NFP Project Advisory Panel</a:t>
            </a:r>
          </a:p>
          <a:p>
            <a:pPr marL="357188" lvl="1" indent="-171450"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prstClr val="black"/>
                </a:solidFill>
                <a:cs typeface="Arial" panose="020B0604020202020204" pitchFamily="34" charset="0"/>
              </a:rPr>
              <a:t>On-going outreach including regulators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57188" lvl="1" indent="-171450">
              <a:buFont typeface="Arial" panose="020B0604020202020204" pitchFamily="34" charset="0"/>
              <a:buChar char="•"/>
            </a:pPr>
            <a:endParaRPr lang="en-US" sz="12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A44396-F870-003D-8405-17CB98E0BBA2}"/>
              </a:ext>
            </a:extLst>
          </p:cNvPr>
          <p:cNvGrpSpPr/>
          <p:nvPr/>
        </p:nvGrpSpPr>
        <p:grpSpPr>
          <a:xfrm>
            <a:off x="2996746" y="901741"/>
            <a:ext cx="6234106" cy="6966066"/>
            <a:chOff x="2308222" y="1698715"/>
            <a:chExt cx="6411509" cy="60956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8B638F-171C-F0BF-4452-0AA903642BE0}"/>
                </a:ext>
              </a:extLst>
            </p:cNvPr>
            <p:cNvGrpSpPr/>
            <p:nvPr/>
          </p:nvGrpSpPr>
          <p:grpSpPr>
            <a:xfrm>
              <a:off x="2798446" y="3508470"/>
              <a:ext cx="5454331" cy="2310272"/>
              <a:chOff x="-28575" y="1898650"/>
              <a:chExt cx="9956801" cy="4429126"/>
            </a:xfr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5153" name="Freeform 5">
                <a:extLst>
                  <a:ext uri="{FF2B5EF4-FFF2-40B4-BE49-F238E27FC236}">
                    <a16:creationId xmlns:a16="http://schemas.microsoft.com/office/drawing/2014/main" id="{BD544E87-6D74-DF0B-CB87-6051049C2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4" y="2152650"/>
                <a:ext cx="4049943" cy="3467100"/>
              </a:xfrm>
              <a:custGeom>
                <a:avLst/>
                <a:gdLst>
                  <a:gd name="T0" fmla="*/ 522 w 1204"/>
                  <a:gd name="T1" fmla="*/ 1077 h 1205"/>
                  <a:gd name="T2" fmla="*/ 463 w 1204"/>
                  <a:gd name="T3" fmla="*/ 602 h 1205"/>
                  <a:gd name="T4" fmla="*/ 692 w 1204"/>
                  <a:gd name="T5" fmla="*/ 106 h 1205"/>
                  <a:gd name="T6" fmla="*/ 268 w 1204"/>
                  <a:gd name="T7" fmla="*/ 0 h 1205"/>
                  <a:gd name="T8" fmla="*/ 237 w 1204"/>
                  <a:gd name="T9" fmla="*/ 28 h 1205"/>
                  <a:gd name="T10" fmla="*/ 616 w 1204"/>
                  <a:gd name="T11" fmla="*/ 123 h 1205"/>
                  <a:gd name="T12" fmla="*/ 718 w 1204"/>
                  <a:gd name="T13" fmla="*/ 427 h 1205"/>
                  <a:gd name="T14" fmla="*/ 26 w 1204"/>
                  <a:gd name="T15" fmla="*/ 845 h 1205"/>
                  <a:gd name="T16" fmla="*/ 475 w 1204"/>
                  <a:gd name="T17" fmla="*/ 1205 h 1205"/>
                  <a:gd name="T18" fmla="*/ 662 w 1204"/>
                  <a:gd name="T19" fmla="*/ 1119 h 1205"/>
                  <a:gd name="T20" fmla="*/ 522 w 1204"/>
                  <a:gd name="T21" fmla="*/ 1077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4" h="1205">
                    <a:moveTo>
                      <a:pt x="522" y="1077"/>
                    </a:moveTo>
                    <a:cubicBezTo>
                      <a:pt x="0" y="897"/>
                      <a:pt x="260" y="682"/>
                      <a:pt x="463" y="602"/>
                    </a:cubicBezTo>
                    <a:cubicBezTo>
                      <a:pt x="666" y="522"/>
                      <a:pt x="1204" y="330"/>
                      <a:pt x="692" y="106"/>
                    </a:cubicBezTo>
                    <a:cubicBezTo>
                      <a:pt x="692" y="106"/>
                      <a:pt x="513" y="40"/>
                      <a:pt x="268" y="0"/>
                    </a:cubicBezTo>
                    <a:cubicBezTo>
                      <a:pt x="237" y="28"/>
                      <a:pt x="237" y="28"/>
                      <a:pt x="237" y="28"/>
                    </a:cubicBezTo>
                    <a:cubicBezTo>
                      <a:pt x="415" y="59"/>
                      <a:pt x="519" y="90"/>
                      <a:pt x="616" y="123"/>
                    </a:cubicBezTo>
                    <a:cubicBezTo>
                      <a:pt x="774" y="177"/>
                      <a:pt x="930" y="311"/>
                      <a:pt x="718" y="427"/>
                    </a:cubicBezTo>
                    <a:cubicBezTo>
                      <a:pt x="506" y="543"/>
                      <a:pt x="44" y="661"/>
                      <a:pt x="26" y="845"/>
                    </a:cubicBezTo>
                    <a:cubicBezTo>
                      <a:pt x="13" y="972"/>
                      <a:pt x="185" y="1108"/>
                      <a:pt x="475" y="1205"/>
                    </a:cubicBezTo>
                    <a:cubicBezTo>
                      <a:pt x="662" y="1119"/>
                      <a:pt x="662" y="1119"/>
                      <a:pt x="662" y="1119"/>
                    </a:cubicBezTo>
                    <a:cubicBezTo>
                      <a:pt x="613" y="1106"/>
                      <a:pt x="566" y="1092"/>
                      <a:pt x="522" y="10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0B8D6">
                      <a:shade val="30000"/>
                      <a:satMod val="115000"/>
                    </a:srgbClr>
                  </a:gs>
                  <a:gs pos="50000">
                    <a:srgbClr val="20B8D6">
                      <a:shade val="67500"/>
                      <a:satMod val="115000"/>
                    </a:srgbClr>
                  </a:gs>
                  <a:gs pos="100000">
                    <a:srgbClr val="20B8D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154" name="Freeform 6">
                <a:extLst>
                  <a:ext uri="{FF2B5EF4-FFF2-40B4-BE49-F238E27FC236}">
                    <a16:creationId xmlns:a16="http://schemas.microsoft.com/office/drawing/2014/main" id="{FAF5EB67-E26B-A388-A78E-75ED79A18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575" y="1898650"/>
                <a:ext cx="1481138" cy="87313"/>
              </a:xfrm>
              <a:custGeom>
                <a:avLst/>
                <a:gdLst>
                  <a:gd name="T0" fmla="*/ 0 w 515"/>
                  <a:gd name="T1" fmla="*/ 2 h 30"/>
                  <a:gd name="T2" fmla="*/ 0 w 515"/>
                  <a:gd name="T3" fmla="*/ 23 h 30"/>
                  <a:gd name="T4" fmla="*/ 504 w 515"/>
                  <a:gd name="T5" fmla="*/ 30 h 30"/>
                  <a:gd name="T6" fmla="*/ 515 w 515"/>
                  <a:gd name="T7" fmla="*/ 18 h 30"/>
                  <a:gd name="T8" fmla="*/ 0 w 515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30">
                    <a:moveTo>
                      <a:pt x="0" y="2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200" y="14"/>
                      <a:pt x="504" y="30"/>
                    </a:cubicBezTo>
                    <a:cubicBezTo>
                      <a:pt x="515" y="18"/>
                      <a:pt x="515" y="18"/>
                      <a:pt x="515" y="18"/>
                    </a:cubicBezTo>
                    <a:cubicBezTo>
                      <a:pt x="323" y="7"/>
                      <a:pt x="138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155" name="Freeform 7">
                <a:extLst>
                  <a:ext uri="{FF2B5EF4-FFF2-40B4-BE49-F238E27FC236}">
                    <a16:creationId xmlns:a16="http://schemas.microsoft.com/office/drawing/2014/main" id="{9A394B13-6A58-7ACC-AD2A-91C203A5E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150" y="1958975"/>
                <a:ext cx="2084388" cy="247650"/>
              </a:xfrm>
              <a:custGeom>
                <a:avLst/>
                <a:gdLst>
                  <a:gd name="T0" fmla="*/ 595 w 725"/>
                  <a:gd name="T1" fmla="*/ 43 h 86"/>
                  <a:gd name="T2" fmla="*/ 13 w 725"/>
                  <a:gd name="T3" fmla="*/ 0 h 86"/>
                  <a:gd name="T4" fmla="*/ 0 w 725"/>
                  <a:gd name="T5" fmla="*/ 12 h 86"/>
                  <a:gd name="T6" fmla="*/ 298 w 725"/>
                  <a:gd name="T7" fmla="*/ 36 h 86"/>
                  <a:gd name="T8" fmla="*/ 695 w 725"/>
                  <a:gd name="T9" fmla="*/ 86 h 86"/>
                  <a:gd name="T10" fmla="*/ 725 w 725"/>
                  <a:gd name="T11" fmla="*/ 58 h 86"/>
                  <a:gd name="T12" fmla="*/ 595 w 725"/>
                  <a:gd name="T13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86">
                    <a:moveTo>
                      <a:pt x="595" y="43"/>
                    </a:moveTo>
                    <a:cubicBezTo>
                      <a:pt x="430" y="28"/>
                      <a:pt x="220" y="12"/>
                      <a:pt x="1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2" y="18"/>
                      <a:pt x="192" y="25"/>
                      <a:pt x="298" y="36"/>
                    </a:cubicBezTo>
                    <a:cubicBezTo>
                      <a:pt x="461" y="53"/>
                      <a:pt x="590" y="69"/>
                      <a:pt x="695" y="86"/>
                    </a:cubicBezTo>
                    <a:cubicBezTo>
                      <a:pt x="725" y="58"/>
                      <a:pt x="725" y="58"/>
                      <a:pt x="725" y="58"/>
                    </a:cubicBezTo>
                    <a:cubicBezTo>
                      <a:pt x="683" y="52"/>
                      <a:pt x="639" y="47"/>
                      <a:pt x="595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156" name="Freeform 8">
                <a:extLst>
                  <a:ext uri="{FF2B5EF4-FFF2-40B4-BE49-F238E27FC236}">
                    <a16:creationId xmlns:a16="http://schemas.microsoft.com/office/drawing/2014/main" id="{E6D69FC5-5A01-44D0-6D28-87BA12EB0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6001" y="5472113"/>
                <a:ext cx="5102225" cy="855663"/>
              </a:xfrm>
              <a:custGeom>
                <a:avLst/>
                <a:gdLst>
                  <a:gd name="T0" fmla="*/ 1775 w 1775"/>
                  <a:gd name="T1" fmla="*/ 213 h 297"/>
                  <a:gd name="T2" fmla="*/ 1443 w 1775"/>
                  <a:gd name="T3" fmla="*/ 57 h 297"/>
                  <a:gd name="T4" fmla="*/ 1397 w 1775"/>
                  <a:gd name="T5" fmla="*/ 95 h 297"/>
                  <a:gd name="T6" fmla="*/ 205 w 1775"/>
                  <a:gd name="T7" fmla="*/ 0 h 297"/>
                  <a:gd name="T8" fmla="*/ 0 w 1775"/>
                  <a:gd name="T9" fmla="*/ 93 h 297"/>
                  <a:gd name="T10" fmla="*/ 309 w 1775"/>
                  <a:gd name="T11" fmla="*/ 153 h 297"/>
                  <a:gd name="T12" fmla="*/ 1225 w 1775"/>
                  <a:gd name="T13" fmla="*/ 235 h 297"/>
                  <a:gd name="T14" fmla="*/ 1153 w 1775"/>
                  <a:gd name="T15" fmla="*/ 297 h 297"/>
                  <a:gd name="T16" fmla="*/ 1775 w 1775"/>
                  <a:gd name="T17" fmla="*/ 213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5" h="297">
                    <a:moveTo>
                      <a:pt x="1775" y="213"/>
                    </a:moveTo>
                    <a:cubicBezTo>
                      <a:pt x="1443" y="57"/>
                      <a:pt x="1443" y="57"/>
                      <a:pt x="1443" y="57"/>
                    </a:cubicBezTo>
                    <a:cubicBezTo>
                      <a:pt x="1397" y="95"/>
                      <a:pt x="1397" y="95"/>
                      <a:pt x="1397" y="95"/>
                    </a:cubicBezTo>
                    <a:cubicBezTo>
                      <a:pt x="1397" y="95"/>
                      <a:pt x="730" y="100"/>
                      <a:pt x="205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95" y="117"/>
                      <a:pt x="198" y="138"/>
                      <a:pt x="309" y="153"/>
                    </a:cubicBezTo>
                    <a:cubicBezTo>
                      <a:pt x="859" y="229"/>
                      <a:pt x="1225" y="235"/>
                      <a:pt x="1225" y="235"/>
                    </a:cubicBezTo>
                    <a:cubicBezTo>
                      <a:pt x="1153" y="297"/>
                      <a:pt x="1153" y="297"/>
                      <a:pt x="1153" y="297"/>
                    </a:cubicBezTo>
                    <a:lnTo>
                      <a:pt x="1775" y="213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863BCB2-11ED-7D05-FEE8-D5C99C0A3DBB}"/>
                </a:ext>
              </a:extLst>
            </p:cNvPr>
            <p:cNvGrpSpPr/>
            <p:nvPr/>
          </p:nvGrpSpPr>
          <p:grpSpPr>
            <a:xfrm>
              <a:off x="2616167" y="2155472"/>
              <a:ext cx="1119730" cy="1356364"/>
              <a:chOff x="6178635" y="3804878"/>
              <a:chExt cx="1599789" cy="2204069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grpSp>
            <p:nvGrpSpPr>
              <p:cNvPr id="5147" name="Group 5146">
                <a:extLst>
                  <a:ext uri="{FF2B5EF4-FFF2-40B4-BE49-F238E27FC236}">
                    <a16:creationId xmlns:a16="http://schemas.microsoft.com/office/drawing/2014/main" id="{0763023F-6CD7-0566-22FA-99E20BE6AC60}"/>
                  </a:ext>
                </a:extLst>
              </p:cNvPr>
              <p:cNvGrpSpPr/>
              <p:nvPr/>
            </p:nvGrpSpPr>
            <p:grpSpPr>
              <a:xfrm>
                <a:off x="6178635" y="3804878"/>
                <a:ext cx="1599789" cy="2204069"/>
                <a:chOff x="5652310" y="1903659"/>
                <a:chExt cx="2342248" cy="3226977"/>
              </a:xfrm>
            </p:grpSpPr>
            <p:sp>
              <p:nvSpPr>
                <p:cNvPr id="5149" name="Rectangle 5148">
                  <a:extLst>
                    <a:ext uri="{FF2B5EF4-FFF2-40B4-BE49-F238E27FC236}">
                      <a16:creationId xmlns:a16="http://schemas.microsoft.com/office/drawing/2014/main" id="{E80BF08F-5F0E-4E7D-2366-E9B50A0F9033}"/>
                    </a:ext>
                  </a:extLst>
                </p:cNvPr>
                <p:cNvSpPr/>
                <p:nvPr/>
              </p:nvSpPr>
              <p:spPr>
                <a:xfrm>
                  <a:off x="6718887" y="4188899"/>
                  <a:ext cx="191914" cy="941737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  <a:sp3d prstMaterial="softEdge">
                  <a:bevelT w="127000" prst="artDeco"/>
                </a:sp3d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lang="en-US" sz="1013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grpSp>
              <p:nvGrpSpPr>
                <p:cNvPr id="5150" name="Group 5149">
                  <a:extLst>
                    <a:ext uri="{FF2B5EF4-FFF2-40B4-BE49-F238E27FC236}">
                      <a16:creationId xmlns:a16="http://schemas.microsoft.com/office/drawing/2014/main" id="{48A69CC4-B220-0EC1-02A2-752A5BA00B86}"/>
                    </a:ext>
                  </a:extLst>
                </p:cNvPr>
                <p:cNvGrpSpPr/>
                <p:nvPr/>
              </p:nvGrpSpPr>
              <p:grpSpPr>
                <a:xfrm>
                  <a:off x="5652310" y="1903659"/>
                  <a:ext cx="2342248" cy="2337328"/>
                  <a:chOff x="8022076" y="1611260"/>
                  <a:chExt cx="1775659" cy="1771929"/>
                </a:xfrm>
              </p:grpSpPr>
              <p:sp>
                <p:nvSpPr>
                  <p:cNvPr id="5151" name="Freeform 25">
                    <a:extLst>
                      <a:ext uri="{FF2B5EF4-FFF2-40B4-BE49-F238E27FC236}">
                        <a16:creationId xmlns:a16="http://schemas.microsoft.com/office/drawing/2014/main" id="{05FBE9CA-4910-BFC8-6648-89101C8860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2076" y="1611260"/>
                    <a:ext cx="1775659" cy="1771929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FFCA21"/>
                  </a:solidFill>
                  <a:ln>
                    <a:noFill/>
                  </a:ln>
                  <a:effectLst/>
                  <a:sp3d prstMaterial="softEdge">
                    <a:bevelT w="127000" prst="artDeco"/>
                  </a:sp3d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50">
                      <a:defRPr/>
                    </a:pPr>
                    <a:endParaRPr lang="en-US" sz="1013" kern="0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152" name="Freeform 26">
                    <a:extLst>
                      <a:ext uri="{FF2B5EF4-FFF2-40B4-BE49-F238E27FC236}">
                        <a16:creationId xmlns:a16="http://schemas.microsoft.com/office/drawing/2014/main" id="{2793193F-E561-E877-ACB8-DFA497A80AA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127240" y="1720665"/>
                    <a:ext cx="1552297" cy="1571376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  <a:effectLst/>
                  <a:sp3d prstMaterial="softEdge">
                    <a:bevelT w="127000" prst="artDeco"/>
                  </a:sp3d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50">
                      <a:defRPr/>
                    </a:pPr>
                    <a:endParaRPr lang="en-US" sz="1013" kern="0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</p:grpSp>
          </p:grpSp>
          <p:sp>
            <p:nvSpPr>
              <p:cNvPr id="5148" name="TextBox 5147">
                <a:extLst>
                  <a:ext uri="{FF2B5EF4-FFF2-40B4-BE49-F238E27FC236}">
                    <a16:creationId xmlns:a16="http://schemas.microsoft.com/office/drawing/2014/main" id="{433AB2C6-8F47-826C-7AFC-3CAC55908E6D}"/>
                  </a:ext>
                </a:extLst>
              </p:cNvPr>
              <p:cNvSpPr txBox="1"/>
              <p:nvPr/>
            </p:nvSpPr>
            <p:spPr>
              <a:xfrm>
                <a:off x="6371735" y="4464264"/>
                <a:ext cx="1189156" cy="349491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9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08DB98C-6F5D-9926-8E24-2CFD0A00EEEE}"/>
                </a:ext>
              </a:extLst>
            </p:cNvPr>
            <p:cNvGrpSpPr/>
            <p:nvPr/>
          </p:nvGrpSpPr>
          <p:grpSpPr>
            <a:xfrm>
              <a:off x="4187869" y="2239046"/>
              <a:ext cx="1119730" cy="1356363"/>
              <a:chOff x="6178635" y="3804878"/>
              <a:chExt cx="1599789" cy="2204069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grpSp>
            <p:nvGrpSpPr>
              <p:cNvPr id="5141" name="Group 5140">
                <a:extLst>
                  <a:ext uri="{FF2B5EF4-FFF2-40B4-BE49-F238E27FC236}">
                    <a16:creationId xmlns:a16="http://schemas.microsoft.com/office/drawing/2014/main" id="{BAAB703A-1D5F-30FC-2A62-00DEC6B89865}"/>
                  </a:ext>
                </a:extLst>
              </p:cNvPr>
              <p:cNvGrpSpPr/>
              <p:nvPr/>
            </p:nvGrpSpPr>
            <p:grpSpPr>
              <a:xfrm>
                <a:off x="6178635" y="3804878"/>
                <a:ext cx="1599789" cy="2204069"/>
                <a:chOff x="5652310" y="1903659"/>
                <a:chExt cx="2342248" cy="3226977"/>
              </a:xfrm>
            </p:grpSpPr>
            <p:sp>
              <p:nvSpPr>
                <p:cNvPr id="5143" name="Rectangle 5142">
                  <a:extLst>
                    <a:ext uri="{FF2B5EF4-FFF2-40B4-BE49-F238E27FC236}">
                      <a16:creationId xmlns:a16="http://schemas.microsoft.com/office/drawing/2014/main" id="{78AB4FFE-B23F-C0A1-055B-38F08A70BCDF}"/>
                    </a:ext>
                  </a:extLst>
                </p:cNvPr>
                <p:cNvSpPr/>
                <p:nvPr/>
              </p:nvSpPr>
              <p:spPr>
                <a:xfrm>
                  <a:off x="6718887" y="4188899"/>
                  <a:ext cx="191914" cy="941737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  <a:sp3d prstMaterial="softEdge">
                  <a:bevelT w="127000" prst="artDeco"/>
                </a:sp3d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lang="en-US" sz="1013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grpSp>
              <p:nvGrpSpPr>
                <p:cNvPr id="5144" name="Group 5143">
                  <a:extLst>
                    <a:ext uri="{FF2B5EF4-FFF2-40B4-BE49-F238E27FC236}">
                      <a16:creationId xmlns:a16="http://schemas.microsoft.com/office/drawing/2014/main" id="{59AAA0A1-1C4C-C819-9F42-49770E26BB0A}"/>
                    </a:ext>
                  </a:extLst>
                </p:cNvPr>
                <p:cNvGrpSpPr/>
                <p:nvPr/>
              </p:nvGrpSpPr>
              <p:grpSpPr>
                <a:xfrm>
                  <a:off x="5652310" y="1903659"/>
                  <a:ext cx="2342248" cy="2337328"/>
                  <a:chOff x="8022076" y="1611260"/>
                  <a:chExt cx="1775659" cy="1771929"/>
                </a:xfrm>
              </p:grpSpPr>
              <p:sp>
                <p:nvSpPr>
                  <p:cNvPr id="5145" name="Freeform 25">
                    <a:extLst>
                      <a:ext uri="{FF2B5EF4-FFF2-40B4-BE49-F238E27FC236}">
                        <a16:creationId xmlns:a16="http://schemas.microsoft.com/office/drawing/2014/main" id="{3C71986A-146F-FF32-4620-52481BE46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2076" y="1611260"/>
                    <a:ext cx="1775659" cy="1771929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FFCA21"/>
                  </a:solidFill>
                  <a:ln>
                    <a:noFill/>
                  </a:ln>
                  <a:effectLst/>
                  <a:sp3d prstMaterial="softEdge">
                    <a:bevelT w="127000" prst="artDeco"/>
                  </a:sp3d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50">
                      <a:defRPr/>
                    </a:pPr>
                    <a:endParaRPr lang="en-US" sz="1013" kern="0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146" name="Freeform 26">
                    <a:extLst>
                      <a:ext uri="{FF2B5EF4-FFF2-40B4-BE49-F238E27FC236}">
                        <a16:creationId xmlns:a16="http://schemas.microsoft.com/office/drawing/2014/main" id="{0EF6B4B7-4494-25A5-E8DB-BBA7E4DCE0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127240" y="1720665"/>
                    <a:ext cx="1552297" cy="1571376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  <a:effectLst/>
                  <a:sp3d prstMaterial="softEdge">
                    <a:bevelT w="127000" prst="artDeco"/>
                  </a:sp3d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50">
                      <a:defRPr/>
                    </a:pPr>
                    <a:endParaRPr lang="en-US" sz="1013" kern="0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</p:grpSp>
          </p:grpSp>
          <p:sp>
            <p:nvSpPr>
              <p:cNvPr id="5142" name="TextBox 5141">
                <a:extLst>
                  <a:ext uri="{FF2B5EF4-FFF2-40B4-BE49-F238E27FC236}">
                    <a16:creationId xmlns:a16="http://schemas.microsoft.com/office/drawing/2014/main" id="{DCA65192-69CC-AA1A-3039-27BC1D35CCBC}"/>
                  </a:ext>
                </a:extLst>
              </p:cNvPr>
              <p:cNvSpPr txBox="1"/>
              <p:nvPr/>
            </p:nvSpPr>
            <p:spPr>
              <a:xfrm>
                <a:off x="6371735" y="4242786"/>
                <a:ext cx="1189156" cy="559186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00" b="1" kern="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2021/</a:t>
                </a:r>
              </a:p>
              <a:p>
                <a:pPr algn="ctr"/>
                <a:r>
                  <a:rPr lang="en-US" sz="900" b="1" kern="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H1 2022</a:t>
                </a:r>
                <a:endParaRPr lang="en-US" sz="9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0234288-D4F4-C830-DBA7-66C215BFCDD9}"/>
                </a:ext>
              </a:extLst>
            </p:cNvPr>
            <p:cNvGrpSpPr/>
            <p:nvPr/>
          </p:nvGrpSpPr>
          <p:grpSpPr>
            <a:xfrm>
              <a:off x="3926984" y="3623510"/>
              <a:ext cx="1119730" cy="1356363"/>
              <a:chOff x="6178635" y="3804878"/>
              <a:chExt cx="1599789" cy="2204069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grpSp>
            <p:nvGrpSpPr>
              <p:cNvPr id="5135" name="Group 5134">
                <a:extLst>
                  <a:ext uri="{FF2B5EF4-FFF2-40B4-BE49-F238E27FC236}">
                    <a16:creationId xmlns:a16="http://schemas.microsoft.com/office/drawing/2014/main" id="{FC6A11BB-1682-7868-9E55-25CB2B23BBCE}"/>
                  </a:ext>
                </a:extLst>
              </p:cNvPr>
              <p:cNvGrpSpPr/>
              <p:nvPr/>
            </p:nvGrpSpPr>
            <p:grpSpPr>
              <a:xfrm>
                <a:off x="6178635" y="3804878"/>
                <a:ext cx="1599789" cy="2204069"/>
                <a:chOff x="5652310" y="1903659"/>
                <a:chExt cx="2342248" cy="3226977"/>
              </a:xfrm>
            </p:grpSpPr>
            <p:sp>
              <p:nvSpPr>
                <p:cNvPr id="5137" name="Rectangle 5136">
                  <a:extLst>
                    <a:ext uri="{FF2B5EF4-FFF2-40B4-BE49-F238E27FC236}">
                      <a16:creationId xmlns:a16="http://schemas.microsoft.com/office/drawing/2014/main" id="{758CD6AA-75D7-0052-0282-AEBAB38BFABA}"/>
                    </a:ext>
                  </a:extLst>
                </p:cNvPr>
                <p:cNvSpPr/>
                <p:nvPr/>
              </p:nvSpPr>
              <p:spPr>
                <a:xfrm>
                  <a:off x="6718887" y="4188899"/>
                  <a:ext cx="191914" cy="941737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  <a:sp3d prstMaterial="softEdge">
                  <a:bevelT w="127000" prst="artDeco"/>
                </a:sp3d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lang="en-US" sz="1013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grpSp>
              <p:nvGrpSpPr>
                <p:cNvPr id="5138" name="Group 5137">
                  <a:extLst>
                    <a:ext uri="{FF2B5EF4-FFF2-40B4-BE49-F238E27FC236}">
                      <a16:creationId xmlns:a16="http://schemas.microsoft.com/office/drawing/2014/main" id="{4024DA60-7F25-451D-E144-0B9823E53127}"/>
                    </a:ext>
                  </a:extLst>
                </p:cNvPr>
                <p:cNvGrpSpPr/>
                <p:nvPr/>
              </p:nvGrpSpPr>
              <p:grpSpPr>
                <a:xfrm>
                  <a:off x="5652310" y="1903659"/>
                  <a:ext cx="2342248" cy="2337328"/>
                  <a:chOff x="8022076" y="1611260"/>
                  <a:chExt cx="1775659" cy="1771929"/>
                </a:xfrm>
              </p:grpSpPr>
              <p:sp>
                <p:nvSpPr>
                  <p:cNvPr id="5139" name="Freeform 25">
                    <a:extLst>
                      <a:ext uri="{FF2B5EF4-FFF2-40B4-BE49-F238E27FC236}">
                        <a16:creationId xmlns:a16="http://schemas.microsoft.com/office/drawing/2014/main" id="{112A7DFB-C89A-1811-14D1-C80AE3C38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2076" y="1611260"/>
                    <a:ext cx="1775659" cy="1771929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FFCA21"/>
                  </a:solidFill>
                  <a:ln>
                    <a:noFill/>
                  </a:ln>
                  <a:effectLst/>
                  <a:sp3d prstMaterial="softEdge">
                    <a:bevelT w="127000" prst="artDeco"/>
                  </a:sp3d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50">
                      <a:defRPr/>
                    </a:pPr>
                    <a:endParaRPr lang="en-US" sz="1013" kern="0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140" name="Freeform 26">
                    <a:extLst>
                      <a:ext uri="{FF2B5EF4-FFF2-40B4-BE49-F238E27FC236}">
                        <a16:creationId xmlns:a16="http://schemas.microsoft.com/office/drawing/2014/main" id="{B3DBF510-903D-47C0-A6EE-74AF4E8D8FA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127240" y="1720665"/>
                    <a:ext cx="1552297" cy="1571376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  <a:effectLst/>
                  <a:sp3d prstMaterial="softEdge">
                    <a:bevelT w="127000" prst="artDeco"/>
                  </a:sp3d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50">
                      <a:defRPr/>
                    </a:pPr>
                    <a:endParaRPr lang="en-US" sz="1013" kern="0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</p:grpSp>
          </p:grpSp>
          <p:sp>
            <p:nvSpPr>
              <p:cNvPr id="5136" name="TextBox 5135">
                <a:extLst>
                  <a:ext uri="{FF2B5EF4-FFF2-40B4-BE49-F238E27FC236}">
                    <a16:creationId xmlns:a16="http://schemas.microsoft.com/office/drawing/2014/main" id="{E628DD22-710B-E7CB-9D1D-764E6DEDFBEE}"/>
                  </a:ext>
                </a:extLst>
              </p:cNvPr>
              <p:cNvSpPr txBox="1"/>
              <p:nvPr/>
            </p:nvSpPr>
            <p:spPr>
              <a:xfrm>
                <a:off x="6371735" y="4399469"/>
                <a:ext cx="1189156" cy="349491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00" b="1" kern="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Q3 2022</a:t>
                </a:r>
                <a:endParaRPr lang="en-US" sz="9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3523D56-AB44-9519-283B-FC60A3A89264}"/>
                </a:ext>
              </a:extLst>
            </p:cNvPr>
            <p:cNvGrpSpPr/>
            <p:nvPr/>
          </p:nvGrpSpPr>
          <p:grpSpPr>
            <a:xfrm>
              <a:off x="5873995" y="4092724"/>
              <a:ext cx="1119727" cy="1356364"/>
              <a:chOff x="6178627" y="3804876"/>
              <a:chExt cx="1599785" cy="220407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grpSp>
            <p:nvGrpSpPr>
              <p:cNvPr id="5120" name="Group 5119">
                <a:extLst>
                  <a:ext uri="{FF2B5EF4-FFF2-40B4-BE49-F238E27FC236}">
                    <a16:creationId xmlns:a16="http://schemas.microsoft.com/office/drawing/2014/main" id="{52FC0B1D-AF50-27F4-7C7C-1A5EF2AF035A}"/>
                  </a:ext>
                </a:extLst>
              </p:cNvPr>
              <p:cNvGrpSpPr/>
              <p:nvPr/>
            </p:nvGrpSpPr>
            <p:grpSpPr>
              <a:xfrm>
                <a:off x="6178627" y="3804876"/>
                <a:ext cx="1599785" cy="2204071"/>
                <a:chOff x="5652312" y="1903656"/>
                <a:chExt cx="2342248" cy="3226979"/>
              </a:xfrm>
            </p:grpSpPr>
            <p:sp>
              <p:nvSpPr>
                <p:cNvPr id="5127" name="Rectangle 5126">
                  <a:extLst>
                    <a:ext uri="{FF2B5EF4-FFF2-40B4-BE49-F238E27FC236}">
                      <a16:creationId xmlns:a16="http://schemas.microsoft.com/office/drawing/2014/main" id="{697B5271-E8BF-6DC9-FD73-4EAA62947092}"/>
                    </a:ext>
                  </a:extLst>
                </p:cNvPr>
                <p:cNvSpPr/>
                <p:nvPr/>
              </p:nvSpPr>
              <p:spPr>
                <a:xfrm>
                  <a:off x="6718889" y="4188897"/>
                  <a:ext cx="191913" cy="941738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  <a:sp3d prstMaterial="softEdge">
                  <a:bevelT w="127000" prst="artDeco"/>
                </a:sp3d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lang="en-US" sz="1013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grpSp>
              <p:nvGrpSpPr>
                <p:cNvPr id="5130" name="Group 5129">
                  <a:extLst>
                    <a:ext uri="{FF2B5EF4-FFF2-40B4-BE49-F238E27FC236}">
                      <a16:creationId xmlns:a16="http://schemas.microsoft.com/office/drawing/2014/main" id="{4994CF87-4A0E-2CFC-BFE3-E8F44BB7657D}"/>
                    </a:ext>
                  </a:extLst>
                </p:cNvPr>
                <p:cNvGrpSpPr/>
                <p:nvPr/>
              </p:nvGrpSpPr>
              <p:grpSpPr>
                <a:xfrm>
                  <a:off x="5652312" y="1903656"/>
                  <a:ext cx="2342248" cy="2337330"/>
                  <a:chOff x="8022077" y="1611258"/>
                  <a:chExt cx="1775659" cy="1771930"/>
                </a:xfrm>
              </p:grpSpPr>
              <p:sp>
                <p:nvSpPr>
                  <p:cNvPr id="5133" name="Freeform 25">
                    <a:extLst>
                      <a:ext uri="{FF2B5EF4-FFF2-40B4-BE49-F238E27FC236}">
                        <a16:creationId xmlns:a16="http://schemas.microsoft.com/office/drawing/2014/main" id="{B6249E50-A69D-5613-0250-C265DBE3E5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2077" y="1611258"/>
                    <a:ext cx="1775659" cy="1771930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FFCA21"/>
                  </a:solidFill>
                  <a:ln>
                    <a:noFill/>
                  </a:ln>
                  <a:effectLst/>
                  <a:sp3d prstMaterial="softEdge">
                    <a:bevelT w="127000" prst="artDeco"/>
                  </a:sp3d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50">
                      <a:defRPr/>
                    </a:pPr>
                    <a:endParaRPr lang="en-US" sz="1013" kern="0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134" name="Freeform 26">
                    <a:extLst>
                      <a:ext uri="{FF2B5EF4-FFF2-40B4-BE49-F238E27FC236}">
                        <a16:creationId xmlns:a16="http://schemas.microsoft.com/office/drawing/2014/main" id="{28BF020A-A0F0-3218-A6CA-5A0EB126D69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127242" y="1720666"/>
                    <a:ext cx="1552298" cy="1571375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  <a:effectLst/>
                  <a:sp3d prstMaterial="softEdge">
                    <a:bevelT w="127000" prst="artDeco"/>
                  </a:sp3d>
                </p:spPr>
                <p:txBody>
                  <a:bodyPr vert="horz" wrap="square" lIns="51435" tIns="25718" rIns="51435" bIns="2571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50">
                      <a:defRPr/>
                    </a:pPr>
                    <a:endParaRPr lang="en-US" sz="1013" kern="0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</p:grpSp>
          </p:grpSp>
          <p:sp>
            <p:nvSpPr>
              <p:cNvPr id="5126" name="TextBox 5125">
                <a:extLst>
                  <a:ext uri="{FF2B5EF4-FFF2-40B4-BE49-F238E27FC236}">
                    <a16:creationId xmlns:a16="http://schemas.microsoft.com/office/drawing/2014/main" id="{E2ADA589-F006-3846-63C6-B9AC5C64CF98}"/>
                  </a:ext>
                </a:extLst>
              </p:cNvPr>
              <p:cNvSpPr txBox="1"/>
              <p:nvPr/>
            </p:nvSpPr>
            <p:spPr>
              <a:xfrm>
                <a:off x="6371738" y="4294625"/>
                <a:ext cx="1189156" cy="559186"/>
              </a:xfrm>
              <a:prstGeom prst="rect">
                <a:avLst/>
              </a:prstGeom>
              <a:noFill/>
              <a:ln>
                <a:noFill/>
              </a:ln>
              <a:effectLst/>
              <a:sp3d prstMaterial="softEdge">
                <a:bevelT w="127000" prst="artDeco"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00" b="1" kern="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H1 2023 onwards</a:t>
                </a:r>
                <a:endParaRPr lang="en-US" sz="9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BA35C10-6098-98C0-47D9-6BA54470F0A4}"/>
                </a:ext>
              </a:extLst>
            </p:cNvPr>
            <p:cNvSpPr txBox="1"/>
            <p:nvPr/>
          </p:nvSpPr>
          <p:spPr>
            <a:xfrm>
              <a:off x="5129052" y="1698715"/>
              <a:ext cx="3167935" cy="215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AU" sz="1100" b="1" dirty="0">
                  <a:latin typeface="+mj-lt"/>
                </a:rPr>
                <a:t>Board developing a discussion paper, including forming preliminary views on aspects of a revised differential reporting framework including: </a:t>
              </a:r>
            </a:p>
            <a:p>
              <a:pPr marL="671513" lvl="1" indent="-214313">
                <a:buFont typeface="Arial" panose="020B0604020202020204" pitchFamily="34" charset="0"/>
                <a:buChar char="•"/>
              </a:pPr>
              <a:r>
                <a:rPr lang="en-AU" sz="1100" b="1" dirty="0">
                  <a:latin typeface="+mj-lt"/>
                </a:rPr>
                <a:t>Not developing 4</a:t>
              </a:r>
              <a:r>
                <a:rPr lang="en-AU" sz="1100" b="1" baseline="30000" dirty="0">
                  <a:latin typeface="+mj-lt"/>
                </a:rPr>
                <a:t>th</a:t>
              </a:r>
              <a:r>
                <a:rPr lang="en-AU" sz="1100" b="1" dirty="0">
                  <a:latin typeface="+mj-lt"/>
                </a:rPr>
                <a:t> reporting tier;</a:t>
              </a:r>
            </a:p>
            <a:p>
              <a:pPr marL="671513" lvl="1" indent="-214313">
                <a:buFont typeface="Arial" panose="020B0604020202020204" pitchFamily="34" charset="0"/>
                <a:buChar char="•"/>
              </a:pPr>
              <a:r>
                <a:rPr lang="en-AU" sz="1100" b="1" dirty="0">
                  <a:latin typeface="+mj-lt"/>
                </a:rPr>
                <a:t>No changes to existing Tier 1 and Tier 2 requirements;</a:t>
              </a:r>
            </a:p>
            <a:p>
              <a:pPr marL="671513" lvl="1" indent="-214313">
                <a:buFont typeface="Arial" panose="020B0604020202020204" pitchFamily="34" charset="0"/>
                <a:buChar char="•"/>
              </a:pPr>
              <a:r>
                <a:rPr lang="en-AU" sz="1100" b="1" dirty="0">
                  <a:latin typeface="+mj-lt"/>
                </a:rPr>
                <a:t>Removal of SPFS;</a:t>
              </a:r>
            </a:p>
            <a:p>
              <a:pPr marL="671513" lvl="1" indent="-214313">
                <a:buFont typeface="Arial" panose="020B0604020202020204" pitchFamily="34" charset="0"/>
                <a:buChar char="•"/>
              </a:pPr>
              <a:r>
                <a:rPr lang="en-AU" sz="1100" b="1" dirty="0">
                  <a:latin typeface="+mj-lt"/>
                </a:rPr>
                <a:t>Not developing reporting thresholds ;</a:t>
              </a:r>
            </a:p>
            <a:p>
              <a:pPr marL="671513" lvl="1" indent="-214313">
                <a:buFont typeface="Arial" panose="020B0604020202020204" pitchFamily="34" charset="0"/>
                <a:buChar char="•"/>
              </a:pPr>
              <a:r>
                <a:rPr lang="en-AU" sz="1100" b="1" dirty="0">
                  <a:latin typeface="+mj-lt"/>
                </a:rPr>
                <a:t>Service performance reporting developed as part of a separate project; and</a:t>
              </a:r>
            </a:p>
            <a:p>
              <a:pPr marL="671513" lvl="1" indent="-214313">
                <a:buFont typeface="Arial" panose="020B0604020202020204" pitchFamily="34" charset="0"/>
                <a:buChar char="•"/>
              </a:pPr>
              <a:r>
                <a:rPr lang="en-AU" sz="1100" b="1" dirty="0">
                  <a:latin typeface="+mj-lt"/>
                </a:rPr>
                <a:t>Timing of proposal.</a:t>
              </a:r>
            </a:p>
            <a:p>
              <a:pPr marL="671513" lvl="1" indent="-214313">
                <a:buFont typeface="Arial" panose="020B0604020202020204" pitchFamily="34" charset="0"/>
                <a:buChar char="•"/>
              </a:pPr>
              <a:endParaRPr lang="en-AU" sz="1100" b="1" dirty="0">
                <a:latin typeface="+mj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4BC2D5-D167-C5F1-2BF7-B062C554A58E}"/>
                </a:ext>
              </a:extLst>
            </p:cNvPr>
            <p:cNvSpPr txBox="1"/>
            <p:nvPr/>
          </p:nvSpPr>
          <p:spPr>
            <a:xfrm>
              <a:off x="2700920" y="4648904"/>
              <a:ext cx="1710948" cy="55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 algn="r">
                <a:buFont typeface="Arial" panose="020B0604020202020204" pitchFamily="34" charset="0"/>
                <a:buChar char="•"/>
              </a:pPr>
              <a:r>
                <a:rPr lang="en-AU" sz="1100" b="1" dirty="0">
                  <a:latin typeface="+mj-lt"/>
                </a:rPr>
                <a:t>Discussion Paper exposed for public comment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923B814-B3C1-DEE5-5442-B86300618BBE}"/>
                </a:ext>
              </a:extLst>
            </p:cNvPr>
            <p:cNvSpPr txBox="1"/>
            <p:nvPr/>
          </p:nvSpPr>
          <p:spPr>
            <a:xfrm>
              <a:off x="2738395" y="2537844"/>
              <a:ext cx="832318" cy="21507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kern="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Pre 2021</a:t>
              </a:r>
              <a:endParaRPr lang="en-US" sz="900" b="1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300AE5-E8E1-BBAC-6AAA-7DC9B49D17A3}"/>
                </a:ext>
              </a:extLst>
            </p:cNvPr>
            <p:cNvSpPr txBox="1"/>
            <p:nvPr/>
          </p:nvSpPr>
          <p:spPr>
            <a:xfrm>
              <a:off x="6910312" y="4343417"/>
              <a:ext cx="1809419" cy="716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100" b="1" kern="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Board considers feedback on its DP and decides its next steps (e.g. develop an ED)  </a:t>
              </a:r>
              <a:endParaRPr lang="en-US" sz="1100" b="1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2" name="Footer Placeholder 3">
              <a:extLst>
                <a:ext uri="{FF2B5EF4-FFF2-40B4-BE49-F238E27FC236}">
                  <a16:creationId xmlns:a16="http://schemas.microsoft.com/office/drawing/2014/main" id="{0FFF59B1-F4B0-0FEE-AD0E-1B96E611A736}"/>
                </a:ext>
              </a:extLst>
            </p:cNvPr>
            <p:cNvSpPr txBox="1">
              <a:spLocks/>
            </p:cNvSpPr>
            <p:nvPr/>
          </p:nvSpPr>
          <p:spPr>
            <a:xfrm>
              <a:off x="2308222" y="7520531"/>
              <a:ext cx="3086100" cy="27384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200" b="1" dirty="0">
                  <a:solidFill>
                    <a:srgbClr val="FF0000"/>
                  </a:solidFill>
                  <a:latin typeface="+mj-lt"/>
                </a:rPr>
                <a:t>OFFICIAL</a:t>
              </a:r>
              <a:endParaRPr lang="en-US" sz="12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D590EE-BED0-0D11-43D0-18EF71638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42" y="6161727"/>
            <a:ext cx="236675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3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0" y="300038"/>
            <a:ext cx="9007475" cy="641350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Current landscape and key issues and benefits – </a:t>
            </a:r>
            <a:b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Not-for-Profit Financial Reporting Framework  </a:t>
            </a:r>
            <a:endParaRPr lang="en-AU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6</a:t>
            </a:fld>
            <a:endParaRPr lang="en-US" altLang="ja-JP" sz="1200">
              <a:latin typeface="MS P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6A1C9-B945-5CD6-84F7-A0C54752E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42" y="6161727"/>
            <a:ext cx="2366759" cy="5016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554FA6-5DB1-E9EB-73D4-DC09668414A2}"/>
              </a:ext>
            </a:extLst>
          </p:cNvPr>
          <p:cNvGrpSpPr/>
          <p:nvPr/>
        </p:nvGrpSpPr>
        <p:grpSpPr>
          <a:xfrm>
            <a:off x="-45540" y="1557012"/>
            <a:ext cx="9235080" cy="4330305"/>
            <a:chOff x="-23019" y="2012783"/>
            <a:chExt cx="9235080" cy="4330305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D0FB4DE7-FC82-0CD0-E6DF-7D7695CA1ED1}"/>
                </a:ext>
              </a:extLst>
            </p:cNvPr>
            <p:cNvSpPr/>
            <p:nvPr/>
          </p:nvSpPr>
          <p:spPr>
            <a:xfrm>
              <a:off x="2446582" y="2989902"/>
              <a:ext cx="3749546" cy="2980352"/>
            </a:xfrm>
            <a:prstGeom prst="arc">
              <a:avLst>
                <a:gd name="adj1" fmla="val 10355966"/>
                <a:gd name="adj2" fmla="val 25328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5F909EE8-7A50-6805-E59B-FBD66A7D42B7}"/>
                </a:ext>
              </a:extLst>
            </p:cNvPr>
            <p:cNvSpPr/>
            <p:nvPr/>
          </p:nvSpPr>
          <p:spPr>
            <a:xfrm>
              <a:off x="3038519" y="3917888"/>
              <a:ext cx="2857262" cy="2425200"/>
            </a:xfrm>
            <a:prstGeom prst="pie">
              <a:avLst>
                <a:gd name="adj1" fmla="val 10774683"/>
                <a:gd name="adj2" fmla="val 52616"/>
              </a:avLst>
            </a:prstGeom>
            <a:solidFill>
              <a:srgbClr val="06468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D1C741-C9C5-C8BA-A994-58E109D51730}"/>
                </a:ext>
              </a:extLst>
            </p:cNvPr>
            <p:cNvGrpSpPr/>
            <p:nvPr/>
          </p:nvGrpSpPr>
          <p:grpSpPr>
            <a:xfrm>
              <a:off x="-23019" y="2012783"/>
              <a:ext cx="9235080" cy="3375899"/>
              <a:chOff x="-68060" y="1978115"/>
              <a:chExt cx="9235080" cy="337589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EC6C040-6844-B9D6-D20F-0095235A867C}"/>
                  </a:ext>
                </a:extLst>
              </p:cNvPr>
              <p:cNvGrpSpPr/>
              <p:nvPr/>
            </p:nvGrpSpPr>
            <p:grpSpPr>
              <a:xfrm>
                <a:off x="-68060" y="1978115"/>
                <a:ext cx="9235080" cy="3375899"/>
                <a:chOff x="-16037" y="1715338"/>
                <a:chExt cx="11542251" cy="3251449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4C4E3A4-3921-A807-ED1F-B0B2131138A6}"/>
                    </a:ext>
                  </a:extLst>
                </p:cNvPr>
                <p:cNvSpPr/>
                <p:nvPr/>
              </p:nvSpPr>
              <p:spPr>
                <a:xfrm>
                  <a:off x="5003906" y="2413747"/>
                  <a:ext cx="878062" cy="638794"/>
                </a:xfrm>
                <a:prstGeom prst="ellipse">
                  <a:avLst/>
                </a:prstGeom>
                <a:solidFill>
                  <a:srgbClr val="0646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CA62DFD-3F2C-EA5C-F04A-4172AD21A223}"/>
                    </a:ext>
                  </a:extLst>
                </p:cNvPr>
                <p:cNvSpPr/>
                <p:nvPr/>
              </p:nvSpPr>
              <p:spPr>
                <a:xfrm>
                  <a:off x="-16037" y="4265150"/>
                  <a:ext cx="2790580" cy="6225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067">
                        <a:lumMod val="60000"/>
                        <a:lumOff val="40000"/>
                      </a:srgbClr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A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Needs of the users compared to costs to preparers &amp; ability to assure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EE8EA10-1EE6-6BAA-1EBA-C95559E0C556}"/>
                    </a:ext>
                  </a:extLst>
                </p:cNvPr>
                <p:cNvSpPr/>
                <p:nvPr/>
              </p:nvSpPr>
              <p:spPr>
                <a:xfrm>
                  <a:off x="1217427" y="2445840"/>
                  <a:ext cx="2801919" cy="481960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067">
                        <a:lumMod val="60000"/>
                        <a:lumOff val="40000"/>
                      </a:srgbClr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AU" sz="1200" b="1" dirty="0">
                      <a:solidFill>
                        <a:srgbClr val="3F3F3F"/>
                      </a:solidFill>
                      <a:latin typeface="Calibri" panose="020F0502020204030204"/>
                    </a:rPr>
                    <a:t>Significant</a:t>
                  </a:r>
                  <a:r>
                    <a:rPr kumimoji="0" lang="en-A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lower level of R&amp;M compliance in charities’ SPFSs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695B28F-D461-D610-EB59-5F76B4809CF5}"/>
                    </a:ext>
                  </a:extLst>
                </p:cNvPr>
                <p:cNvSpPr/>
                <p:nvPr/>
              </p:nvSpPr>
              <p:spPr>
                <a:xfrm>
                  <a:off x="244609" y="3321399"/>
                  <a:ext cx="2790580" cy="6747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067">
                        <a:lumMod val="60000"/>
                        <a:lumOff val="40000"/>
                      </a:srgbClr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A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Self-assessment of reporting entity and GPFS vs SPFS &amp; significant judgement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275A853-CEA9-1E81-14A5-F75BCC905605}"/>
                    </a:ext>
                  </a:extLst>
                </p:cNvPr>
                <p:cNvSpPr/>
                <p:nvPr/>
              </p:nvSpPr>
              <p:spPr>
                <a:xfrm>
                  <a:off x="4120623" y="1715338"/>
                  <a:ext cx="3044837" cy="4819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067">
                        <a:lumMod val="60000"/>
                        <a:lumOff val="40000"/>
                      </a:srgbClr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A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Varied financial reporting requirements based on state of incorporation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4DDF2A4-14F7-B6DA-436F-2A9705BAB4D0}"/>
                    </a:ext>
                  </a:extLst>
                </p:cNvPr>
                <p:cNvSpPr/>
                <p:nvPr/>
              </p:nvSpPr>
              <p:spPr>
                <a:xfrm>
                  <a:off x="6982227" y="2344543"/>
                  <a:ext cx="3199179" cy="4819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067">
                        <a:lumMod val="60000"/>
                        <a:lumOff val="40000"/>
                      </a:srgbClr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A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Resulting lack of comparability, consistency and transparency between financial reports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910E462-7D13-810D-2E28-5251444A22E0}"/>
                    </a:ext>
                  </a:extLst>
                </p:cNvPr>
                <p:cNvSpPr/>
                <p:nvPr/>
              </p:nvSpPr>
              <p:spPr>
                <a:xfrm>
                  <a:off x="8308415" y="3231544"/>
                  <a:ext cx="2833373" cy="4819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067">
                        <a:lumMod val="60000"/>
                        <a:lumOff val="40000"/>
                      </a:srgbClr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A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Diverse population of entities preparing financial statements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97350CC-57BB-FA6A-BB02-89F697215F07}"/>
                    </a:ext>
                  </a:extLst>
                </p:cNvPr>
                <p:cNvSpPr/>
                <p:nvPr/>
              </p:nvSpPr>
              <p:spPr>
                <a:xfrm>
                  <a:off x="8543069" y="3976731"/>
                  <a:ext cx="2983145" cy="990056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marL="171450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4067">
                        <a:lumMod val="60000"/>
                        <a:lumOff val="40000"/>
                      </a:srgbClr>
                    </a:buClr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AU" sz="1200" b="1" dirty="0">
                      <a:solidFill>
                        <a:srgbClr val="3F3F3F"/>
                      </a:solidFill>
                      <a:latin typeface="Calibri" panose="020F0502020204030204"/>
                    </a:rPr>
                    <a:t>Stakeholders</a:t>
                  </a:r>
                  <a:r>
                    <a:rPr kumimoji="0" lang="en-A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requests to report on impact, transparency and accountability often in the form of financial and non-financial information</a:t>
                  </a:r>
                </a:p>
              </p:txBody>
            </p:sp>
            <p:pic>
              <p:nvPicPr>
                <p:cNvPr id="31" name="Graphic 30" descr="Lightbulb and gear">
                  <a:extLst>
                    <a:ext uri="{FF2B5EF4-FFF2-40B4-BE49-F238E27FC236}">
                      <a16:creationId xmlns:a16="http://schemas.microsoft.com/office/drawing/2014/main" id="{CD445333-FACD-C3DD-FBD4-4A13ADE8AA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8157" y="2542701"/>
                  <a:ext cx="483302" cy="402730"/>
                </a:xfrm>
                <a:prstGeom prst="rect">
                  <a:avLst/>
                </a:prstGeom>
              </p:spPr>
            </p:pic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6BC3FE5-3333-581F-7188-EF80EEC8F4B6}"/>
                  </a:ext>
                </a:extLst>
              </p:cNvPr>
              <p:cNvSpPr/>
              <p:nvPr/>
            </p:nvSpPr>
            <p:spPr>
              <a:xfrm>
                <a:off x="3005637" y="2968870"/>
                <a:ext cx="702547" cy="663244"/>
              </a:xfrm>
              <a:prstGeom prst="ellipse">
                <a:avLst/>
              </a:prstGeom>
              <a:solidFill>
                <a:srgbClr val="0646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1" name="Graphic 10" descr="Lightbulb and gear">
                <a:extLst>
                  <a:ext uri="{FF2B5EF4-FFF2-40B4-BE49-F238E27FC236}">
                    <a16:creationId xmlns:a16="http://schemas.microsoft.com/office/drawing/2014/main" id="{840D9420-F226-8E42-2C74-FAF0746ED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06321" y="3125963"/>
                <a:ext cx="322229" cy="400155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2716F49-CF6F-5E9A-8B9F-79C653075030}"/>
                  </a:ext>
                </a:extLst>
              </p:cNvPr>
              <p:cNvSpPr/>
              <p:nvPr/>
            </p:nvSpPr>
            <p:spPr>
              <a:xfrm>
                <a:off x="2251350" y="3632114"/>
                <a:ext cx="702547" cy="663244"/>
              </a:xfrm>
              <a:prstGeom prst="ellipse">
                <a:avLst/>
              </a:prstGeom>
              <a:solidFill>
                <a:srgbClr val="0646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18CAF3C-E2CB-76D4-E9C6-3782823A9866}"/>
                  </a:ext>
                </a:extLst>
              </p:cNvPr>
              <p:cNvSpPr/>
              <p:nvPr/>
            </p:nvSpPr>
            <p:spPr>
              <a:xfrm>
                <a:off x="2080367" y="4522970"/>
                <a:ext cx="702547" cy="663244"/>
              </a:xfrm>
              <a:prstGeom prst="ellipse">
                <a:avLst/>
              </a:prstGeom>
              <a:solidFill>
                <a:srgbClr val="0646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Graphic 13" descr="Lightbulb and gear">
                <a:extLst>
                  <a:ext uri="{FF2B5EF4-FFF2-40B4-BE49-F238E27FC236}">
                    <a16:creationId xmlns:a16="http://schemas.microsoft.com/office/drawing/2014/main" id="{6ECA2A7D-EDF4-257A-233F-1D8472768C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44627" y="3756595"/>
                <a:ext cx="322229" cy="385498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218425-A3C6-01D2-9A9F-A0D6F7E12EA4}"/>
                  </a:ext>
                </a:extLst>
              </p:cNvPr>
              <p:cNvSpPr/>
              <p:nvPr/>
            </p:nvSpPr>
            <p:spPr>
              <a:xfrm>
                <a:off x="4998683" y="2881604"/>
                <a:ext cx="702547" cy="663244"/>
              </a:xfrm>
              <a:prstGeom prst="ellipse">
                <a:avLst/>
              </a:prstGeom>
              <a:solidFill>
                <a:srgbClr val="0646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090D5CF-3729-12AA-CE5E-4A54079FB29F}"/>
                  </a:ext>
                </a:extLst>
              </p:cNvPr>
              <p:cNvSpPr/>
              <p:nvPr/>
            </p:nvSpPr>
            <p:spPr>
              <a:xfrm>
                <a:off x="5743233" y="3620187"/>
                <a:ext cx="702547" cy="663244"/>
              </a:xfrm>
              <a:prstGeom prst="ellipse">
                <a:avLst/>
              </a:prstGeom>
              <a:solidFill>
                <a:srgbClr val="0646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D981F8B-C3AB-6EBF-C202-4134959AE4F9}"/>
                  </a:ext>
                </a:extLst>
              </p:cNvPr>
              <p:cNvSpPr/>
              <p:nvPr/>
            </p:nvSpPr>
            <p:spPr>
              <a:xfrm>
                <a:off x="5933748" y="4508415"/>
                <a:ext cx="702547" cy="663244"/>
              </a:xfrm>
              <a:prstGeom prst="ellipse">
                <a:avLst/>
              </a:prstGeom>
              <a:solidFill>
                <a:srgbClr val="0646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Graphic 17" descr="Lightbulb and gear">
                <a:extLst>
                  <a:ext uri="{FF2B5EF4-FFF2-40B4-BE49-F238E27FC236}">
                    <a16:creationId xmlns:a16="http://schemas.microsoft.com/office/drawing/2014/main" id="{CFEA2A81-73B4-BCB4-71C6-0CE997E6B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70525" y="4677015"/>
                <a:ext cx="322229" cy="385498"/>
              </a:xfrm>
              <a:prstGeom prst="rect">
                <a:avLst/>
              </a:prstGeom>
            </p:spPr>
          </p:pic>
          <p:pic>
            <p:nvPicPr>
              <p:cNvPr id="19" name="Graphic 18" descr="Lightbulb and gear">
                <a:extLst>
                  <a:ext uri="{FF2B5EF4-FFF2-40B4-BE49-F238E27FC236}">
                    <a16:creationId xmlns:a16="http://schemas.microsoft.com/office/drawing/2014/main" id="{711CD113-CB3D-1F0F-004D-C228AEA72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164009" y="2949929"/>
                <a:ext cx="371893" cy="444913"/>
              </a:xfrm>
              <a:prstGeom prst="rect">
                <a:avLst/>
              </a:prstGeom>
            </p:spPr>
          </p:pic>
          <p:pic>
            <p:nvPicPr>
              <p:cNvPr id="20" name="Graphic 19" descr="Lightbulb and gear">
                <a:extLst>
                  <a:ext uri="{FF2B5EF4-FFF2-40B4-BE49-F238E27FC236}">
                    <a16:creationId xmlns:a16="http://schemas.microsoft.com/office/drawing/2014/main" id="{537EB329-9650-A095-1B6A-DD38F572B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36568" y="3759060"/>
                <a:ext cx="322229" cy="385498"/>
              </a:xfrm>
              <a:prstGeom prst="rect">
                <a:avLst/>
              </a:prstGeom>
            </p:spPr>
          </p:pic>
          <p:pic>
            <p:nvPicPr>
              <p:cNvPr id="21" name="Graphic 20" descr="Lightbulb and gear">
                <a:extLst>
                  <a:ext uri="{FF2B5EF4-FFF2-40B4-BE49-F238E27FC236}">
                    <a16:creationId xmlns:a16="http://schemas.microsoft.com/office/drawing/2014/main" id="{D22EF0BB-BABC-A83D-8BB8-401ED5A0D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51086" y="4665066"/>
                <a:ext cx="322229" cy="385498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E23A10-4EB2-2E86-9EA2-522CA510CB65}"/>
                  </a:ext>
                </a:extLst>
              </p:cNvPr>
              <p:cNvSpPr txBox="1"/>
              <p:nvPr/>
            </p:nvSpPr>
            <p:spPr>
              <a:xfrm>
                <a:off x="3433319" y="4346216"/>
                <a:ext cx="1934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b="1" dirty="0">
                    <a:solidFill>
                      <a:schemeClr val="bg1"/>
                    </a:solidFill>
                    <a:latin typeface="+mn-lt"/>
                  </a:rPr>
                  <a:t>Current Landscape and Key Issues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314909-4D77-534A-626B-3010745FC27B}"/>
                </a:ext>
              </a:extLst>
            </p:cNvPr>
            <p:cNvSpPr/>
            <p:nvPr/>
          </p:nvSpPr>
          <p:spPr>
            <a:xfrm>
              <a:off x="643699" y="5542771"/>
              <a:ext cx="82308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Source: Invitation to Comment No 39, AASB Research Report No 5, 10 , 11 , 14 and 16, AASB DP Improving Financial Reporting for Australian Charities, ACNC Legislation Review 2018 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B6A4137-5405-C8D4-B787-448EA2714033}"/>
              </a:ext>
            </a:extLst>
          </p:cNvPr>
          <p:cNvSpPr txBox="1"/>
          <p:nvPr/>
        </p:nvSpPr>
        <p:spPr>
          <a:xfrm>
            <a:off x="1632592" y="1996621"/>
            <a:ext cx="429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2000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A3CF49-CC8B-2DD4-9CF2-73BA2BCB7A88}"/>
              </a:ext>
            </a:extLst>
          </p:cNvPr>
          <p:cNvSpPr txBox="1"/>
          <p:nvPr/>
        </p:nvSpPr>
        <p:spPr>
          <a:xfrm>
            <a:off x="511669" y="2843518"/>
            <a:ext cx="429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2000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A33AE8-62C1-F683-64C9-14B2576CD170}"/>
              </a:ext>
            </a:extLst>
          </p:cNvPr>
          <p:cNvSpPr txBox="1"/>
          <p:nvPr/>
        </p:nvSpPr>
        <p:spPr>
          <a:xfrm>
            <a:off x="247227" y="3855802"/>
            <a:ext cx="429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2000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464BAF-D80F-920C-AE8C-64D2609799FD}"/>
              </a:ext>
            </a:extLst>
          </p:cNvPr>
          <p:cNvSpPr txBox="1"/>
          <p:nvPr/>
        </p:nvSpPr>
        <p:spPr>
          <a:xfrm>
            <a:off x="6903473" y="1891756"/>
            <a:ext cx="429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2000" b="1" dirty="0">
                <a:solidFill>
                  <a:srgbClr val="92D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67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7527" y="221136"/>
            <a:ext cx="9190037" cy="641350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Current landscape and key issues and benefits - </a:t>
            </a:r>
            <a:b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Challenges in standard setting in Australia </a:t>
            </a:r>
            <a:endParaRPr lang="en-AU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7</a:t>
            </a:fld>
            <a:endParaRPr lang="en-US" altLang="ja-JP" sz="1200">
              <a:latin typeface="MS P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B6034-6EE3-5DCF-5D4F-481A1272E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47" y="1530350"/>
            <a:ext cx="6502799" cy="3797300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07080F7-EED9-1137-68F7-D97DA14F8DBB}"/>
              </a:ext>
            </a:extLst>
          </p:cNvPr>
          <p:cNvSpPr/>
          <p:nvPr/>
        </p:nvSpPr>
        <p:spPr>
          <a:xfrm>
            <a:off x="8019199" y="4140200"/>
            <a:ext cx="1010502" cy="749300"/>
          </a:xfrm>
          <a:prstGeom prst="wedgeRectCallout">
            <a:avLst>
              <a:gd name="adj1" fmla="val -75983"/>
              <a:gd name="adj2" fmla="val 40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Determined by standard setter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7AA24B2-D539-5950-E2EA-4D4EBF13CA5C}"/>
              </a:ext>
            </a:extLst>
          </p:cNvPr>
          <p:cNvSpPr/>
          <p:nvPr/>
        </p:nvSpPr>
        <p:spPr>
          <a:xfrm>
            <a:off x="224042" y="2309715"/>
            <a:ext cx="1111752" cy="1119285"/>
          </a:xfrm>
          <a:prstGeom prst="wedgeRectCallout">
            <a:avLst>
              <a:gd name="adj1" fmla="val 61612"/>
              <a:gd name="adj2" fmla="val 73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Determined by regulators and legislative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A46B5-9E52-9FA1-D9F7-7FFB7EF5D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42" y="6161727"/>
            <a:ext cx="2366759" cy="5016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A263C2-C98F-CDDB-23F5-5C01D3A0BCCB}"/>
              </a:ext>
            </a:extLst>
          </p:cNvPr>
          <p:cNvSpPr/>
          <p:nvPr/>
        </p:nvSpPr>
        <p:spPr>
          <a:xfrm>
            <a:off x="2514600" y="1600199"/>
            <a:ext cx="3916680" cy="709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Australian not-for-profits </a:t>
            </a:r>
          </a:p>
        </p:txBody>
      </p:sp>
    </p:spTree>
    <p:extLst>
      <p:ext uri="{BB962C8B-B14F-4D97-AF65-F5344CB8AC3E}">
        <p14:creationId xmlns:p14="http://schemas.microsoft.com/office/powerpoint/2010/main" val="109583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15887" y="185496"/>
            <a:ext cx="8912225" cy="641350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Current &amp; proposed Australian NFP Financial Reporting Framework</a:t>
            </a:r>
            <a:endParaRPr lang="en-AU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8</a:t>
            </a:fld>
            <a:endParaRPr lang="en-US" altLang="ja-JP" sz="1200">
              <a:latin typeface="MS PGothic" panose="020B0600070205080204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507892-845D-85EA-FD30-D4433F8B5C12}"/>
              </a:ext>
            </a:extLst>
          </p:cNvPr>
          <p:cNvGrpSpPr/>
          <p:nvPr/>
        </p:nvGrpSpPr>
        <p:grpSpPr>
          <a:xfrm>
            <a:off x="284576" y="962028"/>
            <a:ext cx="8859424" cy="5386979"/>
            <a:chOff x="1516626" y="740303"/>
            <a:chExt cx="8710910" cy="5289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88C47E-2E96-36AE-E827-31CE4EDCD7C7}"/>
                </a:ext>
              </a:extLst>
            </p:cNvPr>
            <p:cNvSpPr/>
            <p:nvPr/>
          </p:nvSpPr>
          <p:spPr>
            <a:xfrm>
              <a:off x="7266992" y="740303"/>
              <a:ext cx="2960544" cy="528918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A56E3D-9623-44A2-7708-16E98FC6584B}"/>
                </a:ext>
              </a:extLst>
            </p:cNvPr>
            <p:cNvSpPr/>
            <p:nvPr/>
          </p:nvSpPr>
          <p:spPr>
            <a:xfrm>
              <a:off x="1516626" y="740303"/>
              <a:ext cx="5730240" cy="5289186"/>
            </a:xfrm>
            <a:prstGeom prst="rect">
              <a:avLst/>
            </a:prstGeom>
            <a:solidFill>
              <a:srgbClr val="20B8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E2ED25BF-2E8E-2847-C53E-E9FD061E05C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1761789"/>
                </p:ext>
              </p:extLst>
            </p:nvPr>
          </p:nvGraphicFramePr>
          <p:xfrm>
            <a:off x="1730301" y="1148110"/>
            <a:ext cx="8330184" cy="48352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204F66-0ED0-CCBE-946B-7C4643A7BE2B}"/>
                </a:ext>
              </a:extLst>
            </p:cNvPr>
            <p:cNvSpPr txBox="1"/>
            <p:nvPr/>
          </p:nvSpPr>
          <p:spPr>
            <a:xfrm>
              <a:off x="2841560" y="835430"/>
              <a:ext cx="1883249" cy="292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+mn-lt"/>
                </a:rPr>
                <a:t>EXISTING FRAMEWORK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FC99EA-8AE4-A148-B0BE-80A10D1934CF}"/>
                </a:ext>
              </a:extLst>
            </p:cNvPr>
            <p:cNvSpPr txBox="1"/>
            <p:nvPr/>
          </p:nvSpPr>
          <p:spPr>
            <a:xfrm>
              <a:off x="7558717" y="837332"/>
              <a:ext cx="2526727" cy="29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+mn-lt"/>
                </a:rPr>
                <a:t>PROPOSAL FOR FUTURE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DAEE904-3D77-4BB4-761E-277011976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40" y="6318575"/>
            <a:ext cx="236675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E1A5C79-F3C1-36AF-D37B-66F9C737628C}"/>
              </a:ext>
            </a:extLst>
          </p:cNvPr>
          <p:cNvSpPr/>
          <p:nvPr/>
        </p:nvSpPr>
        <p:spPr>
          <a:xfrm>
            <a:off x="3608527" y="3073345"/>
            <a:ext cx="5428793" cy="2866740"/>
          </a:xfrm>
          <a:prstGeom prst="wedgeRoundRectCallout">
            <a:avLst>
              <a:gd name="adj1" fmla="val -53454"/>
              <a:gd name="adj2" fmla="val 14826"/>
              <a:gd name="adj3" fmla="val 16667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9850" y="169485"/>
            <a:ext cx="9007475" cy="641350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How the Proposed Tier 3 accounting requirements were developed</a:t>
            </a:r>
          </a:p>
        </p:txBody>
      </p:sp>
      <p:sp>
        <p:nvSpPr>
          <p:cNvPr id="5124" name="スライド番号プレースホルダ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ja-JP" sz="1200" dirty="0">
                <a:latin typeface="MS PGothic" panose="020B0600070205080204" pitchFamily="34" charset="-128"/>
              </a:rPr>
              <a:t>9</a:t>
            </a:fld>
            <a:endParaRPr lang="en-US" altLang="ja-JP" sz="1200">
              <a:latin typeface="MS PGothic" panose="020B0600070205080204" pitchFamily="34" charset="-128"/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E7F81C36-DB77-2135-0325-B1E238B3A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885682"/>
              </p:ext>
            </p:extLst>
          </p:nvPr>
        </p:nvGraphicFramePr>
        <p:xfrm>
          <a:off x="3424368" y="3359747"/>
          <a:ext cx="6072744" cy="258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458353E-951F-ECC8-4B17-16E01F7F51BE}"/>
              </a:ext>
            </a:extLst>
          </p:cNvPr>
          <p:cNvGrpSpPr/>
          <p:nvPr/>
        </p:nvGrpSpPr>
        <p:grpSpPr>
          <a:xfrm>
            <a:off x="220209" y="1021820"/>
            <a:ext cx="8069943" cy="5548926"/>
            <a:chOff x="307569" y="306802"/>
            <a:chExt cx="10864735" cy="590420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F67CBEB-DAF7-039A-6482-A14B08B70EB6}"/>
                </a:ext>
              </a:extLst>
            </p:cNvPr>
            <p:cNvSpPr/>
            <p:nvPr/>
          </p:nvSpPr>
          <p:spPr>
            <a:xfrm>
              <a:off x="307569" y="306802"/>
              <a:ext cx="10864735" cy="682414"/>
            </a:xfrm>
            <a:prstGeom prst="roundRect">
              <a:avLst/>
            </a:prstGeom>
            <a:noFill/>
            <a:ln>
              <a:solidFill>
                <a:srgbClr val="20B8D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objective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develop a simple, proportionate, consistent and transparent financial reporting framework for application by not-for-profit private sector entities</a:t>
              </a:r>
              <a:endParaRPr lang="en-A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345F768-E3E0-3110-18C2-A4CB0F41979F}"/>
                </a:ext>
              </a:extLst>
            </p:cNvPr>
            <p:cNvSpPr/>
            <p:nvPr/>
          </p:nvSpPr>
          <p:spPr>
            <a:xfrm>
              <a:off x="307570" y="1228653"/>
              <a:ext cx="10864734" cy="638145"/>
            </a:xfrm>
            <a:prstGeom prst="roundRect">
              <a:avLst/>
            </a:prstGeom>
            <a:noFill/>
            <a:ln w="19050">
              <a:solidFill>
                <a:srgbClr val="20B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Tier 3 reporting requirements – primary development objective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develop simplified financial reporting requirements that meet the needs of users of financial statements of smaller not-for-profit private sector entities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B091497-D962-32D3-2837-AE0449FD65AA}"/>
                </a:ext>
              </a:extLst>
            </p:cNvPr>
            <p:cNvSpPr/>
            <p:nvPr/>
          </p:nvSpPr>
          <p:spPr>
            <a:xfrm>
              <a:off x="307570" y="2158539"/>
              <a:ext cx="4222866" cy="532014"/>
            </a:xfrm>
            <a:prstGeom prst="roundRect">
              <a:avLst/>
            </a:prstGeom>
            <a:noFill/>
            <a:ln w="19050">
              <a:solidFill>
                <a:srgbClr val="20B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relevant matters for inclusion in a Discussion Paper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E03122D-5FA9-70E1-1A16-25BE8C3B5C8D}"/>
                </a:ext>
              </a:extLst>
            </p:cNvPr>
            <p:cNvSpPr/>
            <p:nvPr/>
          </p:nvSpPr>
          <p:spPr>
            <a:xfrm>
              <a:off x="307570" y="2996882"/>
              <a:ext cx="4222866" cy="532014"/>
            </a:xfrm>
            <a:prstGeom prst="roundRect">
              <a:avLst/>
            </a:prstGeom>
            <a:noFill/>
            <a:ln w="19050">
              <a:solidFill>
                <a:srgbClr val="20B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Consider possible financial reporting ‘simplifications’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65B124-BF30-1C15-55AE-4B474415B3EB}"/>
                </a:ext>
              </a:extLst>
            </p:cNvPr>
            <p:cNvSpPr/>
            <p:nvPr/>
          </p:nvSpPr>
          <p:spPr>
            <a:xfrm>
              <a:off x="307569" y="4119002"/>
              <a:ext cx="4222866" cy="822705"/>
            </a:xfrm>
            <a:prstGeom prst="roundRect">
              <a:avLst/>
            </a:prstGeom>
            <a:noFill/>
            <a:ln w="19050">
              <a:solidFill>
                <a:srgbClr val="20B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 possible financial reporting ‘simplifications’ against Board-agreed principles for development of Tier 3 reporting requirements 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E04CA73-BAAA-B91A-9D6A-44855FD0BB7C}"/>
                </a:ext>
              </a:extLst>
            </p:cNvPr>
            <p:cNvSpPr/>
            <p:nvPr/>
          </p:nvSpPr>
          <p:spPr>
            <a:xfrm>
              <a:off x="307569" y="5440056"/>
              <a:ext cx="4222866" cy="770955"/>
            </a:xfrm>
            <a:prstGeom prst="roundRect">
              <a:avLst/>
            </a:prstGeom>
            <a:noFill/>
            <a:ln w="19050">
              <a:solidFill>
                <a:srgbClr val="20B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Board forms its preliminary view on how an entity should account for a particular matter </a:t>
              </a: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65EA45FC-439A-9DFF-E3A0-CA82F6D2262E}"/>
                </a:ext>
              </a:extLst>
            </p:cNvPr>
            <p:cNvSpPr/>
            <p:nvPr/>
          </p:nvSpPr>
          <p:spPr>
            <a:xfrm>
              <a:off x="793099" y="1029450"/>
              <a:ext cx="373225" cy="231854"/>
            </a:xfrm>
            <a:prstGeom prst="downArrow">
              <a:avLst/>
            </a:prstGeom>
            <a:solidFill>
              <a:srgbClr val="20B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173B4BBF-A494-55C4-8235-DC4E26EB0A75}"/>
                </a:ext>
              </a:extLst>
            </p:cNvPr>
            <p:cNvSpPr/>
            <p:nvPr/>
          </p:nvSpPr>
          <p:spPr>
            <a:xfrm>
              <a:off x="793099" y="1862240"/>
              <a:ext cx="373225" cy="231854"/>
            </a:xfrm>
            <a:prstGeom prst="downArrow">
              <a:avLst/>
            </a:prstGeom>
            <a:solidFill>
              <a:srgbClr val="20B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91DD1E42-F5D8-040D-B96E-6EBD80E69175}"/>
                </a:ext>
              </a:extLst>
            </p:cNvPr>
            <p:cNvSpPr/>
            <p:nvPr/>
          </p:nvSpPr>
          <p:spPr>
            <a:xfrm>
              <a:off x="793099" y="2727790"/>
              <a:ext cx="373225" cy="231854"/>
            </a:xfrm>
            <a:prstGeom prst="downArrow">
              <a:avLst/>
            </a:prstGeom>
            <a:solidFill>
              <a:srgbClr val="20B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5D655C0B-0A6D-3808-86B8-66D9E6A253B0}"/>
                </a:ext>
              </a:extLst>
            </p:cNvPr>
            <p:cNvSpPr/>
            <p:nvPr/>
          </p:nvSpPr>
          <p:spPr>
            <a:xfrm>
              <a:off x="793099" y="3636822"/>
              <a:ext cx="373225" cy="374785"/>
            </a:xfrm>
            <a:prstGeom prst="downArrow">
              <a:avLst/>
            </a:prstGeom>
            <a:solidFill>
              <a:srgbClr val="20B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2AC3DCA7-1E69-87EA-5AB2-77920EDBC1C8}"/>
                </a:ext>
              </a:extLst>
            </p:cNvPr>
            <p:cNvSpPr/>
            <p:nvPr/>
          </p:nvSpPr>
          <p:spPr>
            <a:xfrm>
              <a:off x="765106" y="5058254"/>
              <a:ext cx="401219" cy="381803"/>
            </a:xfrm>
            <a:prstGeom prst="downArrow">
              <a:avLst/>
            </a:prstGeom>
            <a:solidFill>
              <a:srgbClr val="20B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1282C7B-CEDC-463B-276C-FD10A7B1DE75}"/>
              </a:ext>
            </a:extLst>
          </p:cNvPr>
          <p:cNvSpPr txBox="1"/>
          <p:nvPr/>
        </p:nvSpPr>
        <p:spPr>
          <a:xfrm>
            <a:off x="4352471" y="3253594"/>
            <a:ext cx="4216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latin typeface="+mn-lt"/>
              </a:rPr>
              <a:t>Principles for the development of Tier 3 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3324266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1115</Words>
  <Application>Microsoft Office PowerPoint</Application>
  <PresentationFormat>On-screen Show (4:3)</PresentationFormat>
  <Paragraphs>162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Gothic</vt:lpstr>
      <vt:lpstr>ＭＳ Ｐゴシック</vt:lpstr>
      <vt:lpstr>ＭＳ Ｐゴシック</vt:lpstr>
      <vt:lpstr>Arial</vt:lpstr>
      <vt:lpstr>Calibri</vt:lpstr>
      <vt:lpstr>Tahoma</vt:lpstr>
      <vt:lpstr>Times</vt:lpstr>
      <vt:lpstr>Wingdings</vt:lpstr>
      <vt:lpstr>デザインの設定</vt:lpstr>
      <vt:lpstr>Office Theme</vt:lpstr>
      <vt:lpstr> Technical session 6: AASB Not-for-Profit Financial Reporting Framework </vt:lpstr>
      <vt:lpstr>Agenda</vt:lpstr>
      <vt:lpstr>AASB strategic objectives</vt:lpstr>
      <vt:lpstr>Evidence-based and consultative approach</vt:lpstr>
      <vt:lpstr>Journey to developing the Consultation Document</vt:lpstr>
      <vt:lpstr>Current landscape and key issues and benefits –  Not-for-Profit Financial Reporting Framework  </vt:lpstr>
      <vt:lpstr>Current landscape and key issues and benefits -  Challenges in standard setting in Australia </vt:lpstr>
      <vt:lpstr>Current &amp; proposed Australian NFP Financial Reporting Framework</vt:lpstr>
      <vt:lpstr>How the Proposed Tier 3 accounting requirements were developed</vt:lpstr>
      <vt:lpstr>Proposals for Tier 3 accounting requirements</vt:lpstr>
      <vt:lpstr>PowerPoint Presentation</vt:lpstr>
      <vt:lpstr>PowerPoint Presentation</vt:lpstr>
      <vt:lpstr>Next steps – consultation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AOSSG Presentation Slide Template 2012</dc:title>
  <dc:creator>MYHOME</dc:creator>
  <cp:lastModifiedBy>Maggie Man</cp:lastModifiedBy>
  <cp:revision>2</cp:revision>
  <cp:lastPrinted>2017-10-24T04:39:51Z</cp:lastPrinted>
  <dcterms:created xsi:type="dcterms:W3CDTF">2005-05-26T10:22:14Z</dcterms:created>
  <dcterms:modified xsi:type="dcterms:W3CDTF">2022-10-27T00:09:34Z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